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4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4832"/>
              </p:ext>
            </p:extLst>
          </p:nvPr>
        </p:nvGraphicFramePr>
        <p:xfrm>
          <a:off x="9224897" y="1393664"/>
          <a:ext cx="6091303" cy="4880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8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494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383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427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319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,Oracle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7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,ReactJS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576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75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 , Problem solving, Adaptability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18488"/>
            <a:ext cx="38839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Akash.Namdev-kamble</a:t>
            </a:r>
            <a:r>
              <a:rPr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@</a:t>
            </a: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ReactJS</a:t>
            </a:r>
            <a:r>
              <a:rPr sz="1000" b="1" spc="-10" dirty="0">
                <a:latin typeface="Verdana"/>
                <a:cs typeface="Verdana"/>
              </a:rPr>
              <a:t>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REACTJS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REACTJS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379222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Akash Namdev Kamble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9446132" y="351866"/>
            <a:ext cx="40412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Technology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Information Technology : 2017-2020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19203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EXAM PORTAL :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 Online Exam Portal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along 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 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ReactJS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  <a:endParaRPr lang="en-IN" sz="110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100" b="1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100" b="1" dirty="0">
                <a:latin typeface="Verdana"/>
                <a:cs typeface="Verdana"/>
              </a:rPr>
              <a:t>ONLINE RAILWAY RESERVATION SYSTEM:</a:t>
            </a:r>
          </a:p>
          <a:p>
            <a:pPr marL="24765" algn="just">
              <a:spcBef>
                <a:spcPts val="95"/>
              </a:spcBef>
            </a:pPr>
            <a:r>
              <a:rPr lang="en-IN" sz="1100" spc="-5" dirty="0">
                <a:latin typeface="Verdana"/>
                <a:cs typeface="Verdana"/>
              </a:rPr>
              <a:t>Case study </a:t>
            </a:r>
            <a:r>
              <a:rPr lang="en-IN"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 Online Railway Reservation System 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along with </a:t>
            </a:r>
            <a:r>
              <a:rPr lang="en-IN" sz="1100" spc="-37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Spring </a:t>
            </a:r>
            <a:r>
              <a:rPr lang="en-IN" sz="1100" dirty="0">
                <a:latin typeface="Verdana"/>
                <a:cs typeface="Verdana"/>
              </a:rPr>
              <a:t>Boot ,Spring security,</a:t>
            </a:r>
            <a:r>
              <a:rPr lang="en-IN" sz="1100" spc="-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HTML5, </a:t>
            </a:r>
            <a:r>
              <a:rPr lang="en-IN" sz="1100" spc="-5" dirty="0">
                <a:latin typeface="Verdana"/>
                <a:cs typeface="Verdana"/>
              </a:rPr>
              <a:t>CSS </a:t>
            </a:r>
            <a:r>
              <a:rPr lang="en-IN"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ReactJS </a:t>
            </a:r>
            <a:r>
              <a:rPr lang="en-IN" sz="1100" dirty="0">
                <a:latin typeface="Verdana"/>
                <a:cs typeface="Verdana"/>
              </a:rPr>
              <a:t>used </a:t>
            </a:r>
            <a:r>
              <a:rPr lang="en-IN" sz="1100" spc="-37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as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User</a:t>
            </a:r>
            <a:r>
              <a:rPr lang="en-IN" sz="1100" spc="-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Interface.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100" b="1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66767" y="5124646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9689007218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05956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21" name="Picture 20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C0C9D834-5463-43C5-9567-CCAB5F12D4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7" y="53523"/>
            <a:ext cx="1551142" cy="20940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319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Akash Namdev Kamble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Kamble, Akash</cp:lastModifiedBy>
  <cp:revision>18</cp:revision>
  <dcterms:created xsi:type="dcterms:W3CDTF">2022-06-20T15:56:31Z</dcterms:created>
  <dcterms:modified xsi:type="dcterms:W3CDTF">2022-12-13T07:07:55Z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