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29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29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NAME:Aakash kannan.r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U24CA423/0F1018053539D229A0A4F68B3C57DDFF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Smart BCA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Hindustan College of Arts &amp; Science / 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UNIVERSITY OF MADRAS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6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1" name="Google Shape;191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6"/>
          <p:cNvSpPr txBox="1"/>
          <p:nvPr/>
        </p:nvSpPr>
        <p:spPr>
          <a:xfrm>
            <a:off x="76200" y="1952921"/>
            <a:ext cx="8534100" cy="18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1.Successfully created a professional portfolio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2.Demonstrated technical skills in Html,css and Javascript.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3.Responsive and interactive design enhances user experience.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8000" y="4571999"/>
            <a:ext cx="2276001" cy="228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1000" y="4689526"/>
            <a:ext cx="2276001" cy="205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7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4" name="Google Shape;204;p17"/>
          <p:cNvSpPr txBox="1"/>
          <p:nvPr>
            <p:ph idx="1" type="body"/>
          </p:nvPr>
        </p:nvSpPr>
        <p:spPr>
          <a:xfrm>
            <a:off x="609600" y="1577340"/>
            <a:ext cx="10972800" cy="39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The digital portfolio provides a modern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professional way to showcase skills and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projects. It helps students, job seekers,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and professionals establish a strong online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presence and improl career opportunities.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Github: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            https://github.com/aakashkannan196</a:t>
            </a:r>
            <a:br>
              <a:rPr lang="en-US" sz="3000"/>
            </a:br>
            <a:r>
              <a:rPr lang="en-US" sz="3000"/>
              <a:t>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72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sp>
        <p:nvSpPr>
          <p:cNvPr id="87" name="Google Shape;87;p8"/>
          <p:cNvSpPr txBox="1"/>
          <p:nvPr>
            <p:ph idx="1" type="body"/>
          </p:nvPr>
        </p:nvSpPr>
        <p:spPr>
          <a:xfrm>
            <a:off x="2383346" y="2170837"/>
            <a:ext cx="4267200" cy="17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</a:rPr>
              <a:t>Student Digital Portfolio </a:t>
            </a:r>
            <a:br>
              <a:rPr lang="en-US" sz="3200">
                <a:solidFill>
                  <a:srgbClr val="000000"/>
                </a:solidFill>
              </a:rPr>
            </a:br>
            <a:r>
              <a:rPr lang="en-US" sz="3200">
                <a:solidFill>
                  <a:srgbClr val="000000"/>
                </a:solidFill>
              </a:rPr>
              <a:t>Using Front</a:t>
            </a:r>
            <a:br>
              <a:rPr lang="en-US" sz="3200">
                <a:solidFill>
                  <a:srgbClr val="000000"/>
                </a:solidFill>
              </a:rPr>
            </a:br>
            <a:r>
              <a:rPr lang="en-US" sz="3200">
                <a:solidFill>
                  <a:srgbClr val="000000"/>
                </a:solidFill>
              </a:rPr>
              <a:t> End Development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90" name="Google Shape;9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9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8" name="Google Shape;98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9"/>
          <p:cNvGrpSpPr/>
          <p:nvPr/>
        </p:nvGrpSpPr>
        <p:grpSpPr>
          <a:xfrm>
            <a:off x="47625" y="3819523"/>
            <a:ext cx="4124325" cy="3009897"/>
            <a:chOff x="47625" y="3819523"/>
            <a:chExt cx="4124325" cy="3009897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9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9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2509807" y="1041533"/>
            <a:ext cx="5029200" cy="4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3" name="Google Shape;123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152400" y="2229773"/>
            <a:ext cx="10972800" cy="24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In todays digital era, traditional resumes alone are not enought to showcase skills and projects effectively. Many students and professional lack a structued online presence to highlight their work.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 A digital portfolio provides an interactive and accessible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 platform to present achievements, skills, and experience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152400" y="2789327"/>
            <a:ext cx="109728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</a:rPr>
              <a:t>Brief summary of your project.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</a:rPr>
              <a:t>*What your portfolio contains(About Me, Project,Skills,Contact)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</a:rPr>
              <a:t>*Main idea: Showcase personal achievement, skills, and projects.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3" name="Google Shape;14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sp>
        <p:nvSpPr>
          <p:cNvPr id="152" name="Google Shape;152;p12"/>
          <p:cNvSpPr txBox="1"/>
          <p:nvPr>
            <p:ph idx="1" type="body"/>
          </p:nvPr>
        </p:nvSpPr>
        <p:spPr>
          <a:xfrm>
            <a:off x="697801" y="2068068"/>
            <a:ext cx="10972800" cy="20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</a:rPr>
              <a:t>*Students (academic projects, resumes).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</a:rPr>
              <a:t>*Job seekers(to share with recurites).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</a:rPr>
              <a:t>*Freelancers(to show clients)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</a:rPr>
              <a:t>*Professionals(to highest experience and achievements).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4" name="Google Shape;1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332" y="6067191"/>
            <a:ext cx="21812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sp>
        <p:nvSpPr>
          <p:cNvPr id="163" name="Google Shape;163;p13"/>
          <p:cNvSpPr txBox="1"/>
          <p:nvPr>
            <p:ph idx="1" type="body"/>
          </p:nvPr>
        </p:nvSpPr>
        <p:spPr>
          <a:xfrm>
            <a:off x="590550" y="2037588"/>
            <a:ext cx="8763000" cy="20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</a:rPr>
              <a:t>HTML-&gt;Structure (pages,sections).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</a:rPr>
              <a:t>CSS-&gt;Styling (colors,layout,responsiveness).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</a:rPr>
              <a:t>Javascript-&gt;Interactivity (navigation menu, animations, form validation).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745871" y="1752600"/>
            <a:ext cx="109728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*Home/About 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*Projects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*Skills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*Contact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*Responsive Layout (mobile + desktop view).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1" name="Google Shape;181;p15"/>
          <p:cNvSpPr txBox="1"/>
          <p:nvPr>
            <p:ph idx="1" type="body"/>
          </p:nvPr>
        </p:nvSpPr>
        <p:spPr>
          <a:xfrm>
            <a:off x="1295400" y="1752600"/>
            <a:ext cx="109728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*Navigation bar with smooth scrolling.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*Project showcase with images/details.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*Interactive elements (hover effects, animations).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*Contact form(with validation).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000000"/>
                </a:solidFill>
              </a:rPr>
              <a:t>*Responsive design for all devices.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