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D7665-F2B0-794A-8C5F-0EA551401224}" v="14" dt="2024-04-22T17:28:3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94707"/>
  </p:normalViewPr>
  <p:slideViewPr>
    <p:cSldViewPr snapToGrid="0">
      <p:cViewPr varScale="1">
        <p:scale>
          <a:sx n="251" d="100"/>
          <a:sy n="251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6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ulkaraa@oregonstat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E2FE-74FB-70F6-97A5-AEFEE70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835" y="0"/>
            <a:ext cx="8848165" cy="50566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Fault Localization Techniques </a:t>
            </a:r>
            <a:br>
              <a:rPr lang="en-US" dirty="0"/>
            </a:br>
            <a:r>
              <a:rPr lang="en-US" dirty="0"/>
              <a:t>work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REST APIs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6103-E6CA-0944-5BDA-910FD32D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814" y="5259579"/>
            <a:ext cx="8848165" cy="159842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By</a:t>
            </a:r>
            <a:br>
              <a:rPr lang="en-US" sz="1400" dirty="0"/>
            </a:br>
            <a:r>
              <a:rPr lang="en-US" sz="1400" dirty="0"/>
              <a:t>- Aakash Kulkarni (</a:t>
            </a:r>
            <a:r>
              <a:rPr lang="en-US" sz="1400" dirty="0">
                <a:hlinkClick r:id="rId2"/>
              </a:rPr>
              <a:t>kulkaraa@oregonstate.edu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- Soon Song Cheok (</a:t>
            </a:r>
            <a:r>
              <a:rPr lang="en-US" sz="1400" dirty="0" err="1"/>
              <a:t>cheoks@oregonstate.edu</a:t>
            </a:r>
            <a:r>
              <a:rPr lang="en-US" sz="1400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835F194F-A79A-8866-3011-EA5E1269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79" r="6058" b="1"/>
          <a:stretch/>
        </p:blipFill>
        <p:spPr>
          <a:xfrm>
            <a:off x="20" y="10"/>
            <a:ext cx="33438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Fault Localization (FL):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 is an essential part in software engineering for identifying the locations of faults (or bugs) in the software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FL Techniques: Spectrum Based FL, Slice-Based FL, Mutation-Based FL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these Techniques: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Dataset (REST API applications – using Spring Boot or Jersey)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Effectiveness: Precision, Recall, F-Measure, Accuracy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Efficiency: Computation Time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5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Problem Statement: </a:t>
            </a:r>
            <a:br>
              <a:rPr lang="en-US" sz="2400" b="1" dirty="0"/>
            </a:br>
            <a:r>
              <a:rPr lang="en-US" sz="2400" dirty="0"/>
              <a:t>While Fault Localization Techniques are pivotal in reducing the debugging time, their effectiveness for REST APIs, remains unexplored.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Notion:</a:t>
            </a:r>
            <a:r>
              <a:rPr lang="en-US" sz="2400" b="1" dirty="0"/>
              <a:t> </a:t>
            </a:r>
            <a:br>
              <a:rPr lang="en-US" sz="2400" dirty="0"/>
            </a:br>
            <a:r>
              <a:rPr lang="en-US" sz="2400" i="0" u="none" strike="noStrike" dirty="0">
                <a:effectLst/>
              </a:rPr>
              <a:t>Assessing the efficacy of fault localization (FL) techniques on REST APIs, guided by an established fault taxonomy </a:t>
            </a:r>
            <a:r>
              <a:rPr lang="en-US" sz="2400" i="0" u="none" strike="noStrike" baseline="30000" dirty="0">
                <a:effectLst/>
              </a:rPr>
              <a:t>[1]  </a:t>
            </a:r>
            <a:r>
              <a:rPr lang="en-US" sz="2400" i="0" u="none" strike="noStrike" dirty="0">
                <a:effectLst/>
              </a:rPr>
              <a:t>and dataset, to reveal the capabilities and limitations of these methods in this specialized context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9A7C4-F77F-A0E1-2CC8-4EAA45A4623B}"/>
              </a:ext>
            </a:extLst>
          </p:cNvPr>
          <p:cNvSpPr txBox="1"/>
          <p:nvPr/>
        </p:nvSpPr>
        <p:spPr>
          <a:xfrm>
            <a:off x="386080" y="5562600"/>
            <a:ext cx="1156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LinLibertineT"/>
              </a:rPr>
              <a:t>[1] Bogdan </a:t>
            </a:r>
            <a:r>
              <a:rPr lang="en-US" sz="1050" dirty="0" err="1">
                <a:effectLst/>
                <a:latin typeface="LinLibertineT"/>
              </a:rPr>
              <a:t>Marculescu</a:t>
            </a:r>
            <a:r>
              <a:rPr lang="en-US" sz="1050" dirty="0">
                <a:effectLst/>
                <a:latin typeface="LinLibertineT"/>
              </a:rPr>
              <a:t>, Man Zhang, and Andrea Arcuri. 2022. On the Faults Found in REST APIs by Automated Test Generation. </a:t>
            </a:r>
            <a:r>
              <a:rPr lang="en-US" sz="1050" dirty="0">
                <a:effectLst/>
                <a:latin typeface="LinLibertineTI"/>
              </a:rPr>
              <a:t>ACM Trans. </a:t>
            </a:r>
            <a:r>
              <a:rPr lang="en-US" sz="1050" dirty="0" err="1">
                <a:effectLst/>
                <a:latin typeface="LinLibertineTI"/>
              </a:rPr>
              <a:t>Softw</a:t>
            </a:r>
            <a:r>
              <a:rPr lang="en-US" sz="1050" dirty="0">
                <a:effectLst/>
                <a:latin typeface="LinLibertineTI"/>
              </a:rPr>
              <a:t>. Eng. </a:t>
            </a:r>
            <a:r>
              <a:rPr lang="en-US" sz="1050" dirty="0" err="1">
                <a:effectLst/>
                <a:latin typeface="LinLibertineTI"/>
              </a:rPr>
              <a:t>Methodol</a:t>
            </a:r>
            <a:r>
              <a:rPr lang="en-US" sz="1050" dirty="0">
                <a:effectLst/>
                <a:latin typeface="LinLibertineTI"/>
              </a:rPr>
              <a:t>. </a:t>
            </a:r>
            <a:r>
              <a:rPr lang="en-US" sz="1050" dirty="0">
                <a:effectLst/>
                <a:latin typeface="LinLibertineT"/>
              </a:rPr>
              <a:t>31, 3, Article 41 (March 2022), 43 pages. 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https://</a:t>
            </a:r>
            <a:r>
              <a:rPr lang="en-US" sz="1050" dirty="0" err="1">
                <a:solidFill>
                  <a:srgbClr val="0054C9"/>
                </a:solidFill>
                <a:effectLst/>
                <a:latin typeface="LinLibertineT"/>
              </a:rPr>
              <a:t>doi.org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/10.1145/3491038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Research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RQ1: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Do fault localization techniques effectively localize faults in REST APIS?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RQ2: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What categories of faults are most effectively localized by current techniques?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RQ3: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Which fault localization techniques offer the highest accuracy and precision in the context of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6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Key 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RQ: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Do Fault Localization techniques effectively localize faults in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Idea:</a:t>
            </a: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Utilize the existing taxonomy of faults and a dataset of faults from REST APIs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Apply various established fault localization techniques to each simulated fault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Compare the localization results with the known outcomes to evaluate accuracy and precision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Analyze which categories of faults (based on taxonomy) are most effectively localized, focusing on the traits of faults that successfully identified vs which are not which are not identified. 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Evaluation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u="none" strike="noStrike" dirty="0">
                <a:effectLst/>
              </a:rPr>
              <a:t>Test Execution:</a:t>
            </a:r>
            <a:r>
              <a:rPr lang="en-US" sz="2800" b="0" i="0" u="none" strike="noStrike" dirty="0">
                <a:effectLst/>
              </a:rPr>
              <a:t> Apply selected fault localization techniques to REST API faults, recording successes and failures.</a:t>
            </a:r>
          </a:p>
          <a:p>
            <a:pPr algn="l">
              <a:buFont typeface="+mj-lt"/>
              <a:buAutoNum type="arabicPeriod"/>
            </a:pPr>
            <a:r>
              <a:rPr lang="en-US" sz="2800" b="1" i="0" u="none" strike="noStrike" dirty="0">
                <a:effectLst/>
              </a:rPr>
              <a:t>Results Analysis:</a:t>
            </a:r>
            <a:r>
              <a:rPr lang="en-US" sz="2800" b="0" i="0" u="none" strike="noStrike" dirty="0">
                <a:effectLst/>
              </a:rPr>
              <a:t> Compare technique outputs against taxonomy-grounded truth to assess accuracy and </a:t>
            </a:r>
            <a:r>
              <a:rPr lang="en-US" sz="2800" b="0" i="0" u="none" strike="noStrike">
                <a:effectLst/>
              </a:rPr>
              <a:t>effectiveness.</a:t>
            </a:r>
            <a:endParaRPr lang="en-US" sz="28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u="none" strike="noStrike" dirty="0">
                <a:effectLst/>
              </a:rPr>
              <a:t>Conclusions Drawn:</a:t>
            </a:r>
            <a:r>
              <a:rPr lang="en-US" sz="2800" b="0" i="0" u="none" strike="noStrike" dirty="0">
                <a:effectLst/>
              </a:rPr>
              <a:t> Analyze and report on which fault types are effectively localized and identify technique strengths and limitations.</a:t>
            </a:r>
          </a:p>
          <a:p>
            <a:br>
              <a:rPr lang="en-US" sz="2800" dirty="0"/>
            </a:b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5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442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Avenir Next LT Pro</vt:lpstr>
      <vt:lpstr>LinLibertineT</vt:lpstr>
      <vt:lpstr>LinLibertineTI</vt:lpstr>
      <vt:lpstr>PrismaticVTI</vt:lpstr>
      <vt:lpstr>Do Fault Localization Techniques  work on REST APIs?</vt:lpstr>
      <vt:lpstr>Introduction</vt:lpstr>
      <vt:lpstr>Problem Statement</vt:lpstr>
      <vt:lpstr>Research Questions</vt:lpstr>
      <vt:lpstr>Key Idea</vt:lpstr>
      <vt:lpstr>Evaluation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Kulkarni</dc:creator>
  <cp:lastModifiedBy>Aakash Kulkarni</cp:lastModifiedBy>
  <cp:revision>1</cp:revision>
  <cp:lastPrinted>2024-04-22T18:09:46Z</cp:lastPrinted>
  <dcterms:created xsi:type="dcterms:W3CDTF">2024-04-22T01:02:19Z</dcterms:created>
  <dcterms:modified xsi:type="dcterms:W3CDTF">2024-04-22T22:21:43Z</dcterms:modified>
</cp:coreProperties>
</file>