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5D057D3-C10B-469C-A505-4E4FC97A1DE6}" type="datetimeFigureOut">
              <a:rPr lang="en-US" smtClean="0"/>
              <a:pPr/>
              <a:t>04-Dec-18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E228EB-8A01-44DB-BC3F-248B1898B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CHAT APPLICATION: BASED ON PYTHON </a:t>
            </a:r>
            <a:endParaRPr lang="en-US" sz="4400" b="1" i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29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UNDER THE GUIDELINES OF:-</a:t>
            </a:r>
          </a:p>
          <a:p>
            <a:r>
              <a:rPr lang="en-US" dirty="0" smtClean="0">
                <a:latin typeface="Arial Rounded MT Bold" pitchFamily="34" charset="0"/>
              </a:rPr>
              <a:t>MR. LALIT MALIK</a:t>
            </a:r>
          </a:p>
          <a:p>
            <a:r>
              <a:rPr lang="en-US" dirty="0" smtClean="0">
                <a:latin typeface="Arial Rounded MT Bold" pitchFamily="34" charset="0"/>
              </a:rPr>
              <a:t>DEPT.  OF  C.S 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029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SUBMITTED BY :- 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AAKASH KUMAR (16BCA009)</a:t>
            </a:r>
          </a:p>
          <a:p>
            <a:r>
              <a:rPr lang="en-US" dirty="0" smtClean="0">
                <a:latin typeface="Arial Rounded MT Bold" pitchFamily="34" charset="0"/>
              </a:rPr>
              <a:t>RAHUL RANA        (16BCA021)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1027" name="Picture 3" descr="C:\Users\Lenovo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2874963" cy="2874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After connection of two clients</a:t>
            </a: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Chatting process on both clients</a:t>
            </a: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C3399"/>
                </a:solidFill>
              </a:rPr>
              <a:t>……</a:t>
            </a:r>
            <a:endParaRPr lang="en-US" dirty="0">
              <a:solidFill>
                <a:srgbClr val="CC3399"/>
              </a:solidFill>
            </a:endParaRPr>
          </a:p>
        </p:txBody>
      </p:sp>
      <p:pic>
        <p:nvPicPr>
          <p:cNvPr id="7170" name="Picture 2" descr="D:\Minor Project\Aakash\output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4010026" cy="1978025"/>
          </a:xfrm>
          <a:prstGeom prst="rect">
            <a:avLst/>
          </a:prstGeom>
          <a:noFill/>
        </p:spPr>
      </p:pic>
      <p:pic>
        <p:nvPicPr>
          <p:cNvPr id="7171" name="Picture 3" descr="D:\Minor Project\Aakash\output\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86000"/>
            <a:ext cx="4268301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3689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Arial Black" pitchFamily="34" charset="0"/>
              </a:rPr>
              <a:t>   </a:t>
            </a:r>
            <a:r>
              <a:rPr lang="en-US" sz="3200" dirty="0" smtClean="0">
                <a:solidFill>
                  <a:srgbClr val="CC3399"/>
                </a:solidFill>
                <a:latin typeface="Arial Black" pitchFamily="34" charset="0"/>
              </a:rPr>
              <a:t>APPLICATION</a:t>
            </a:r>
            <a:endParaRPr lang="en-US" dirty="0">
              <a:solidFill>
                <a:srgbClr val="CC3399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781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also includes listing usernames of the clients that are currently logged in to facilitate communication.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“Chat  Server ” is a form of real time Internet text messaging (text) or synchronous conferencing.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is mainly designed for group communication in discussion forums , called channels , but also allows one – to – one communication via private message as well as, chat data transfer s via Direct Client – to – Client. </a:t>
            </a:r>
          </a:p>
          <a:p>
            <a:pPr>
              <a:buFont typeface="Arial" charset="0"/>
              <a:buChar char="•"/>
            </a:pP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3399"/>
                </a:solidFill>
                <a:latin typeface="Arial Black" pitchFamily="34" charset="0"/>
              </a:rPr>
              <a:t>FUTURE SCOPE</a:t>
            </a:r>
            <a:endParaRPr lang="en-US" sz="2000" dirty="0">
              <a:solidFill>
                <a:srgbClr val="CC3399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708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</a:rPr>
              <a:t>Login session information: </a:t>
            </a:r>
            <a:r>
              <a:rPr lang="en-US" sz="2200" b="1" dirty="0" smtClean="0"/>
              <a:t>We can include a feature in this application that will keep a record of a user’s login session.</a:t>
            </a:r>
          </a:p>
          <a:p>
            <a:pPr>
              <a:buFont typeface="Arial" charset="0"/>
              <a:buChar char="•"/>
            </a:pP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</a:rPr>
              <a:t>Offline messages: </a:t>
            </a:r>
            <a:r>
              <a:rPr lang="en-US" sz="2200" b="1" dirty="0" smtClean="0"/>
              <a:t>User can send a messages to friends even when they are offline.</a:t>
            </a:r>
          </a:p>
          <a:p>
            <a:pPr>
              <a:buFont typeface="Arial" charset="0"/>
              <a:buChar char="•"/>
            </a:pP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</a:rPr>
              <a:t>File transferring and sharing : </a:t>
            </a:r>
            <a:r>
              <a:rPr lang="en-US" sz="2200" b="1" dirty="0" smtClean="0"/>
              <a:t>User can transfer one or more files to other users. A file can also be  shared  between two or more users.</a:t>
            </a:r>
          </a:p>
          <a:p>
            <a:pPr>
              <a:buFont typeface="Arial" charset="0"/>
              <a:buChar char="•"/>
            </a:pP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</a:rPr>
              <a:t>Profile Database: </a:t>
            </a:r>
            <a:r>
              <a:rPr lang="en-US" sz="2200" b="1" dirty="0" smtClean="0"/>
              <a:t>The profile information of every  can be stored at the server.</a:t>
            </a:r>
          </a:p>
          <a:p>
            <a:pPr>
              <a:buFont typeface="Arial" charset="0"/>
              <a:buChar char="•"/>
            </a:pP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</a:rPr>
              <a:t>Login Timeout: </a:t>
            </a:r>
            <a:r>
              <a:rPr lang="en-US" sz="2200" b="1" dirty="0" smtClean="0"/>
              <a:t>This feature allows to the user  to be logged in only for a specific time. After this time span ends, the user is automatically logged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514600"/>
            <a:ext cx="7315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6096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C3399"/>
                </a:solidFill>
                <a:latin typeface="Arial Black" pitchFamily="34" charset="0"/>
              </a:rPr>
              <a:t>What is Chatting ?</a:t>
            </a:r>
            <a:endParaRPr lang="en-US" sz="3200" dirty="0">
              <a:solidFill>
                <a:srgbClr val="CC3399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 the Internet, chatting is talking to other  people who are  using  the Internet at the same time  you are.</a:t>
            </a:r>
          </a:p>
          <a:p>
            <a:pPr>
              <a:buFont typeface="Arial" charset="0"/>
              <a:buChar char="•"/>
            </a:pPr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some cases, a private chat can be arranged between two parties who meet initially  in a group chat.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810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C3399"/>
                </a:solidFill>
                <a:latin typeface="Arial Black" pitchFamily="34" charset="0"/>
              </a:rPr>
              <a:t>What is Chat Application ?</a:t>
            </a:r>
            <a:endParaRPr lang="en-US" sz="3200" dirty="0">
              <a:solidFill>
                <a:srgbClr val="CC3399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Chat application is primarily based on group chat  to refer to direct one – on – one chat or text. DVS(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Delivering Value Services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Technologies provide both type of chat application. DVS Technologies chat application facilitates real–time communication , with its superior feature set and unprecedented reliability. DVS Technologies chat application increase the efficiency of chat application.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ovo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57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0" y="55626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C3399"/>
                </a:solidFill>
                <a:latin typeface="Arial Black" pitchFamily="34" charset="0"/>
              </a:rPr>
              <a:t>How Chat Application looks like</a:t>
            </a:r>
            <a:endParaRPr lang="en-US" sz="2000" dirty="0">
              <a:solidFill>
                <a:srgbClr val="CC33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959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C3399"/>
                </a:solidFill>
                <a:latin typeface="Arial Black" pitchFamily="34" charset="0"/>
              </a:rPr>
              <a:t>SOCKETS AND JAVA SOCKET CLASSES</a:t>
            </a:r>
            <a:endParaRPr lang="en-US" sz="2800" dirty="0">
              <a:solidFill>
                <a:srgbClr val="CC3399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1" y="1295401"/>
            <a:ext cx="8153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 socket is a end point of two way of communication link between two programs running on the network.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 socket is bound to a port number on that the TCP layer can identify the application that data destined to be sent.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Java’s.net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package provides two classes:</a:t>
            </a:r>
          </a:p>
          <a:p>
            <a:pPr lvl="1">
              <a:buFont typeface="Arial" charset="0"/>
              <a:buChar char="•"/>
            </a:pP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Socket – for implementing a client</a:t>
            </a:r>
          </a:p>
          <a:p>
            <a:pPr lvl="1">
              <a:buFont typeface="Arial" charset="0"/>
              <a:buChar char="•"/>
            </a:pP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Server Socket – for implementing a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505200"/>
            <a:ext cx="8023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There are four fundamental operations a socket performs. These are:</a:t>
            </a:r>
          </a:p>
          <a:p>
            <a:pPr lvl="1">
              <a:buFont typeface="Arial" charset="0"/>
              <a:buChar char="•"/>
            </a:pP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Connect  to a remote machine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Send data 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Receive data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Close the connection</a:t>
            </a: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……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62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Socket provide an interface for programming networks at the transport  layer.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socket is reliable connection for the transmission of data between two hosts.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server (program) runs on a specific  computer and has a socket that is bound to a specific port.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85800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C3399"/>
                </a:solidFill>
              </a:rPr>
              <a:t>…..</a:t>
            </a:r>
            <a:endParaRPr lang="en-US" dirty="0">
              <a:solidFill>
                <a:srgbClr val="CC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04800"/>
            <a:ext cx="569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3399"/>
                </a:solidFill>
                <a:latin typeface="Arial Black" pitchFamily="34" charset="0"/>
              </a:rPr>
              <a:t>CLIENT SERVER PROGRAMMING</a:t>
            </a:r>
            <a:endParaRPr lang="en-US" dirty="0">
              <a:solidFill>
                <a:srgbClr val="CC3399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7391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Client/Server describe the relationship between two computer programs in which one program , the client , makes a service request from a another program, the server which fulfill the request.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Clients and servers are connected by sockets.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4098" name="Picture 2" descr="C:\Users\Lenovo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00"/>
            <a:ext cx="4559948" cy="2719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3399"/>
                </a:solidFill>
                <a:latin typeface="Arial Black" pitchFamily="34" charset="0"/>
              </a:rPr>
              <a:t>Client/Server Socket Interaction : TCP</a:t>
            </a:r>
            <a:endParaRPr lang="en-US" sz="2000" dirty="0">
              <a:solidFill>
                <a:srgbClr val="CC3399"/>
              </a:solidFill>
              <a:latin typeface="Arial Black" pitchFamily="34" charset="0"/>
            </a:endParaRPr>
          </a:p>
        </p:txBody>
      </p:sp>
      <p:pic>
        <p:nvPicPr>
          <p:cNvPr id="5122" name="Picture 2" descr="C:\Users\Lenovo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" y="685801"/>
            <a:ext cx="9134476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99"/>
                </a:solidFill>
              </a:rPr>
              <a:t>CHAT APPLICATION OUTPUT</a:t>
            </a:r>
            <a:endParaRPr lang="en-US" dirty="0">
              <a:solidFill>
                <a:srgbClr val="CC3399"/>
              </a:solidFill>
            </a:endParaRPr>
          </a:p>
        </p:txBody>
      </p:sp>
      <p:pic>
        <p:nvPicPr>
          <p:cNvPr id="6146" name="Picture 2" descr="D:\Minor Project\Aakash\output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4010025" cy="1990725"/>
          </a:xfrm>
          <a:prstGeom prst="rect">
            <a:avLst/>
          </a:prstGeom>
          <a:noFill/>
        </p:spPr>
      </p:pic>
      <p:pic>
        <p:nvPicPr>
          <p:cNvPr id="6147" name="Picture 3" descr="D:\Minor Project\Aakash\output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438400"/>
            <a:ext cx="4069451" cy="206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284</TotalTime>
  <Words>570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CHAT APPLICATION OUTPUT</vt:lpstr>
      <vt:lpstr>……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AAKASHHH</dc:creator>
  <cp:lastModifiedBy>AAKASHHH</cp:lastModifiedBy>
  <cp:revision>30</cp:revision>
  <dcterms:created xsi:type="dcterms:W3CDTF">2018-12-04T06:32:37Z</dcterms:created>
  <dcterms:modified xsi:type="dcterms:W3CDTF">2018-12-04T11:25:54Z</dcterms:modified>
</cp:coreProperties>
</file>