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CA1116-7270-4506-9493-65EB95E03BF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0" y="0"/>
            <a:ext cx="9140040" cy="493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03d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68720" y="127080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792000" y="2764080"/>
            <a:ext cx="10728000" cy="283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fffff"/>
                </a:solidFill>
                <a:latin typeface="AARHUSfont"/>
              </a:rPr>
              <a:t>	</a:t>
            </a:r>
            <a:r>
              <a:rPr b="1" lang="en-IN" sz="6000">
                <a:solidFill>
                  <a:srgbClr val="ffffff"/>
                </a:solidFill>
                <a:latin typeface="AARHUSfont"/>
              </a:rPr>
              <a:t>Introduction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fffff"/>
                </a:solidFill>
                <a:latin typeface="AARHUSfont"/>
              </a:rPr>
              <a:t>to ReactJS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45520" y="5739480"/>
            <a:ext cx="2242800" cy="7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d9d9d9"/>
                </a:solidFill>
                <a:latin typeface="Calibri"/>
              </a:rPr>
              <a:t>Department</a:t>
            </a:r>
            <a:r>
              <a:rPr lang="en-IN">
                <a:solidFill>
                  <a:srgbClr val="ffffff"/>
                </a:solidFill>
                <a:latin typeface="Calibri"/>
              </a:rPr>
              <a:t> :-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ffffff"/>
                </a:solidFill>
                <a:latin typeface="Calibri"/>
              </a:rPr>
              <a:t>PHP Team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10318320" y="5739480"/>
            <a:ext cx="2242800" cy="66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IN">
                <a:solidFill>
                  <a:srgbClr val="d9d9d9"/>
                </a:solidFill>
                <a:latin typeface="Calibri"/>
              </a:rPr>
              <a:t>Date</a:t>
            </a:r>
            <a:r>
              <a:rPr lang="en-IN">
                <a:solidFill>
                  <a:srgbClr val="ffffff"/>
                </a:solidFill>
                <a:latin typeface="Calibri"/>
              </a:rPr>
              <a:t> :-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ffffff"/>
                </a:solidFill>
                <a:latin typeface="Calibri"/>
              </a:rPr>
              <a:t>29/09/2018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15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864000" y="1440000"/>
            <a:ext cx="10685880" cy="7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4400">
                <a:solidFill>
                  <a:srgbClr val="603dbe"/>
                </a:solidFill>
                <a:latin typeface="AGANAfont"/>
              </a:rPr>
              <a:t>State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76000" y="2232000"/>
            <a:ext cx="5400000" cy="47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Represents internal state of the component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Accessed via this.state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When a component's state data changes, the rendered markup will be updated by re-invoking render() method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000" y="1296000"/>
            <a:ext cx="5908320" cy="51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20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864000" y="1440000"/>
            <a:ext cx="10685880" cy="7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4400">
                <a:solidFill>
                  <a:srgbClr val="603dbe"/>
                </a:solidFill>
                <a:latin typeface="AGANAfont"/>
              </a:rPr>
              <a:t>JSX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576000" y="2232000"/>
            <a:ext cx="5184000" cy="47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Arguably, one of the coolest things in React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XML-like syntax for generating component's 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Easier to read and understand large DOM trees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Translates to plain JavaScript using react-tools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000" y="1728000"/>
            <a:ext cx="6264000" cy="46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25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3168000" y="1489320"/>
            <a:ext cx="4588200" cy="7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03dbe"/>
                </a:solidFill>
                <a:latin typeface="AGANAfont"/>
              </a:rPr>
              <a:t>Virtual DOM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216000" y="2520000"/>
            <a:ext cx="11807280" cy="403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The virtual DOM is used for efficient re-rendering of the DOM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React aims to re-render the virtual tree only when the state changes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Uses 2 virtual trees (new and previous) to find differences and batch update real DOM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Observes data changes (setState) and does dirty-checking to know when to re-render component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Whenever possible, does not update entire component in real DOM - only computes a patch operation that updates part of the DOM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62080"/>
            <a:ext cx="11976120" cy="628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30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3963600" y="2012040"/>
            <a:ext cx="4219560" cy="88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IN" sz="5400">
                <a:solidFill>
                  <a:srgbClr val="603dbe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1728000" y="3268080"/>
            <a:ext cx="9430920" cy="97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3000">
                <a:solidFill>
                  <a:srgbClr val="000000"/>
                </a:solidFill>
                <a:latin typeface="Calibri"/>
              </a:rPr>
              <a:t>http://10.16.16.72:3000/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34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3963600" y="2012040"/>
            <a:ext cx="4219560" cy="88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IN" sz="5400">
                <a:solidFill>
                  <a:srgbClr val="603dbe"/>
                </a:solidFill>
                <a:latin typeface="Calibri"/>
              </a:rPr>
              <a:t>Thank you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728000" y="3268080"/>
            <a:ext cx="9430920" cy="97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IN" sz="3000">
                <a:solidFill>
                  <a:srgbClr val="000000"/>
                </a:solidFill>
                <a:latin typeface="Calibri"/>
              </a:rPr>
              <a:t>Presented By: Manalee Shanishchara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82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096000" y="1224000"/>
            <a:ext cx="5795280" cy="7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03dbe"/>
                </a:solidFill>
                <a:latin typeface="AGANAfont"/>
              </a:rPr>
              <a:t>Today we discuss 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648000" y="2304000"/>
            <a:ext cx="10872000" cy="525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1). 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What is React.js?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2).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 How to install?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3).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 Folder Structure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4).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 How does it works?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5).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 Component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6).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 Props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7).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 State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8).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 JSX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1b1135"/>
                </a:solidFill>
                <a:latin typeface="Calibri"/>
              </a:rPr>
              <a:t>9). </a:t>
            </a:r>
            <a:r>
              <a:rPr b="1" lang="en-IN" sz="2800">
                <a:solidFill>
                  <a:srgbClr val="1b1135"/>
                </a:solidFill>
                <a:latin typeface="Calibri"/>
              </a:rPr>
              <a:t>Virtual DOM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86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304000" y="1728000"/>
            <a:ext cx="5955840" cy="7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603dbe"/>
                </a:solidFill>
                <a:latin typeface="AGANAfont"/>
              </a:rPr>
              <a:t>Introduction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720000" y="3024000"/>
            <a:ext cx="10871280" cy="34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Developed by Facebook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React is a view layer library, not a framework like Backbone, Angular etc.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90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1080000" y="1296000"/>
            <a:ext cx="10222920" cy="79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4400">
                <a:solidFill>
                  <a:srgbClr val="603dbe"/>
                </a:solidFill>
                <a:latin typeface="AGANAfont"/>
              </a:rPr>
              <a:t>How to install ?</a:t>
            </a:r>
            <a:endParaRPr/>
          </a:p>
          <a:p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432000" y="2448000"/>
            <a:ext cx="11230560" cy="42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1. Download NPM, Node,Yarn, VSCode and install it.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2. Install React App (creat-react-app &lt;app_name&gt;)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3. Open source code in VS code IDE or sublime.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4. cd &lt;app_name&gt;.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5. Run npm install --global cross-env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6. Run npm start.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7. App will Open on port http://localhost:3000/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94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080000" y="1296000"/>
            <a:ext cx="10222920" cy="79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4400">
                <a:solidFill>
                  <a:srgbClr val="603dbe"/>
                </a:solidFill>
                <a:latin typeface="AGANAfont"/>
              </a:rPr>
              <a:t>Folder Structure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72000" y="1800000"/>
            <a:ext cx="3384000" cy="47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98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080000" y="1296000"/>
            <a:ext cx="10222920" cy="79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4400">
                <a:solidFill>
                  <a:srgbClr val="603dbe"/>
                </a:solidFill>
                <a:latin typeface="AGANAfont"/>
              </a:rPr>
              <a:t>How does it works?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432000" y="2448000"/>
            <a:ext cx="11230560" cy="42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React Js used npm and node to run the app.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Runs on port 3000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02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64000" y="1440000"/>
            <a:ext cx="10685880" cy="7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4400">
                <a:solidFill>
                  <a:srgbClr val="603dbe"/>
                </a:solidFill>
                <a:latin typeface="AGANAfont"/>
              </a:rPr>
              <a:t>Component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432000" y="2592000"/>
            <a:ext cx="11590920" cy="41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Components are self-contained reusable building blocks of web application.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React components are basically just idempotent functions (same input produces same output).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They describe your UI at any point in time, just like a server-rendered app.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06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080000" y="1296000"/>
            <a:ext cx="10222920" cy="790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1368000"/>
            <a:ext cx="1015200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" y="0"/>
            <a:ext cx="12190320" cy="1067400"/>
          </a:xfrm>
          <a:prstGeom prst="rect">
            <a:avLst/>
          </a:prstGeom>
          <a:solidFill>
            <a:srgbClr val="603db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10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04760"/>
            <a:ext cx="3526200" cy="8586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864000" y="1440000"/>
            <a:ext cx="10685880" cy="7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4400">
                <a:solidFill>
                  <a:srgbClr val="603dbe"/>
                </a:solidFill>
                <a:latin typeface="AGANAfont"/>
              </a:rPr>
              <a:t>Props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576000" y="2448000"/>
            <a:ext cx="4248000" cy="41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>
                <a:latin typeface="Arial"/>
              </a:rPr>
              <a:t>Passed down to component from parent component and represents data for the component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latin typeface="Arial"/>
              </a:rPr>
              <a:t>Accessed via this.props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1171800"/>
            <a:ext cx="7296120" cy="55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