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08975" y="1669789"/>
              <a:ext cx="7708235" cy="405644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08975" y="5157713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08975" y="4389448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08975" y="3621182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08975" y="2852917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08975" y="2084652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64865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595178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541702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48822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08975" y="5541845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8975" y="4773580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08975" y="4005315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08975" y="3237050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08975" y="2468784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08975" y="1700519"/>
              <a:ext cx="7708235" cy="0"/>
            </a:xfrm>
            <a:custGeom>
              <a:avLst/>
              <a:gdLst/>
              <a:ahLst/>
              <a:cxnLst/>
              <a:rect l="0" t="0" r="0" b="0"/>
              <a:pathLst>
                <a:path w="7708235">
                  <a:moveTo>
                    <a:pt x="0" y="0"/>
                  </a:moveTo>
                  <a:lnTo>
                    <a:pt x="7708235" y="0"/>
                  </a:lnTo>
                  <a:lnTo>
                    <a:pt x="77082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621916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568440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514964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461489" y="1669789"/>
              <a:ext cx="0" cy="4056440"/>
            </a:xfrm>
            <a:custGeom>
              <a:avLst/>
              <a:gdLst/>
              <a:ahLst/>
              <a:cxnLst/>
              <a:rect l="0" t="0" r="0" b="0"/>
              <a:pathLst>
                <a:path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791742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2402438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013133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818480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597090" y="3058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375700" y="2597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818480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597090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429176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402438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3375700" y="2904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207785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207785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234523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154309" y="24439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959657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375700" y="2597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791742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959657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791742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375700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791742" y="2904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818480" y="3058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791742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207785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597090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2597090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986395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986395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013133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207785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375700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986395" y="22903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570352" y="2136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402438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597090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3570352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402438" y="3058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1429176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791742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597090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623828" y="5056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1429176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597090" y="32122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791742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2207785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791742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1818480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3181047" y="2904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597090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490138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322224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295486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570352" y="5056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516876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3959657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27571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402438" y="490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711529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986395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597090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348962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543614" y="520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738267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3765005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906181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765005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4154309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4932919" y="520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765005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4348962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738267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127571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4738267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322224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711529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100834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906181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4543614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59657" y="459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570352" y="490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570352" y="49024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4154309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3614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3375700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4543614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906181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127571" y="5056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765005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570352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3570352" y="459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4738267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4154309" y="459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597090" y="5056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3765005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959657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959657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4932919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791742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59657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127571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154309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684791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127571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516876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7658053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2402438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7074096" y="4134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906181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879443" y="30585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516876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322224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100834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959657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4154309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322224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516876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7852705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7852705" y="459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543614" y="5209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295486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65005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7852705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5127571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906181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879443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932919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4738267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322224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879443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7268748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8242010" y="275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322224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127571" y="4287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738267" y="4595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7852705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127571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322224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543614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295486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906181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295486" y="3826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154309" y="44414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00834" y="3673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906181" y="3519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906181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127571" y="4748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516876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932919" y="33658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48962" y="39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tx175"/>
            <p:cNvSpPr/>
            <p:nvPr/>
          </p:nvSpPr>
          <p:spPr>
            <a:xfrm>
              <a:off x="690983" y="5500154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90983" y="4731888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690983" y="3963569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690983" y="3195303"/>
              <a:ext cx="15536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90983" y="2427093"/>
              <a:ext cx="15536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90983" y="1659155"/>
              <a:ext cx="155361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874180" y="55418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874180" y="47735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874180" y="40053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874180" y="32370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874180" y="24687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874180" y="17005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2621916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4568440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6514964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8461489" y="5726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tx191"/>
            <p:cNvSpPr/>
            <p:nvPr/>
          </p:nvSpPr>
          <p:spPr>
            <a:xfrm>
              <a:off x="2590838" y="5788586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537362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483887" y="5789896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8430411" y="57871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351394" y="5896069"/>
              <a:ext cx="823397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85451" y="3633275"/>
              <a:ext cx="753206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2017-02-13T16:18:36Z</dcterms:created>
  <dcterms:modified xsi:type="dcterms:W3CDTF">2020-08-20T15:43:37Z</dcterms:modified>
</cp:coreProperties>
</file>