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BCA90-463D-440C-9295-DED219D326D0}" v="3" dt="2024-07-24T17:44:20.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065" autoAdjust="0"/>
  </p:normalViewPr>
  <p:slideViewPr>
    <p:cSldViewPr snapToGrid="0">
      <p:cViewPr varScale="1">
        <p:scale>
          <a:sx n="78" d="100"/>
          <a:sy n="78" d="100"/>
        </p:scale>
        <p:origin x="715" y="77"/>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sh Mohikar" userId="ef12c35d8e787a84" providerId="LiveId" clId="{419F8681-1FC9-4B2E-9935-C00362FAC693}"/>
    <pc:docChg chg="undo redo custSel addSld delSld modSld sldOrd">
      <pc:chgData name="Aakash Mohikar" userId="ef12c35d8e787a84" providerId="LiveId" clId="{419F8681-1FC9-4B2E-9935-C00362FAC693}" dt="2024-07-24T05:06:12.587" v="838" actId="1076"/>
      <pc:docMkLst>
        <pc:docMk/>
      </pc:docMkLst>
      <pc:sldChg chg="addSp delSp modSp mod setBg">
        <pc:chgData name="Aakash Mohikar" userId="ef12c35d8e787a84" providerId="LiveId" clId="{419F8681-1FC9-4B2E-9935-C00362FAC693}" dt="2024-07-24T05:06:12.587" v="838" actId="1076"/>
        <pc:sldMkLst>
          <pc:docMk/>
          <pc:sldMk cId="4103935969" sldId="256"/>
        </pc:sldMkLst>
        <pc:spChg chg="mod">
          <ac:chgData name="Aakash Mohikar" userId="ef12c35d8e787a84" providerId="LiveId" clId="{419F8681-1FC9-4B2E-9935-C00362FAC693}" dt="2024-07-24T05:05:58.160" v="827" actId="26606"/>
          <ac:spMkLst>
            <pc:docMk/>
            <pc:sldMk cId="4103935969" sldId="256"/>
            <ac:spMk id="2" creationId="{D513CC50-6E26-C344-9FCC-35D4B3F05217}"/>
          </ac:spMkLst>
        </pc:spChg>
        <pc:spChg chg="mod">
          <ac:chgData name="Aakash Mohikar" userId="ef12c35d8e787a84" providerId="LiveId" clId="{419F8681-1FC9-4B2E-9935-C00362FAC693}" dt="2024-07-24T05:06:08.082" v="836" actId="403"/>
          <ac:spMkLst>
            <pc:docMk/>
            <pc:sldMk cId="4103935969" sldId="256"/>
            <ac:spMk id="3" creationId="{BB076C81-2F2F-2F07-ED96-71EDA85C86D2}"/>
          </ac:spMkLst>
        </pc:spChg>
        <pc:spChg chg="add del">
          <ac:chgData name="Aakash Mohikar" userId="ef12c35d8e787a84" providerId="LiveId" clId="{419F8681-1FC9-4B2E-9935-C00362FAC693}" dt="2024-07-24T01:31:49.904" v="219" actId="26606"/>
          <ac:spMkLst>
            <pc:docMk/>
            <pc:sldMk cId="4103935969" sldId="256"/>
            <ac:spMk id="9" creationId="{289ED1AA-8684-4D37-B208-8777E1A7780D}"/>
          </ac:spMkLst>
        </pc:spChg>
        <pc:spChg chg="add del">
          <ac:chgData name="Aakash Mohikar" userId="ef12c35d8e787a84" providerId="LiveId" clId="{419F8681-1FC9-4B2E-9935-C00362FAC693}" dt="2024-07-24T01:31:49.904" v="219" actId="26606"/>
          <ac:spMkLst>
            <pc:docMk/>
            <pc:sldMk cId="4103935969" sldId="256"/>
            <ac:spMk id="11" creationId="{4180E01B-B1F4-437C-807D-1C930718EE64}"/>
          </ac:spMkLst>
        </pc:spChg>
        <pc:spChg chg="add del">
          <ac:chgData name="Aakash Mohikar" userId="ef12c35d8e787a84" providerId="LiveId" clId="{419F8681-1FC9-4B2E-9935-C00362FAC693}" dt="2024-07-24T01:31:49.904" v="219" actId="26606"/>
          <ac:spMkLst>
            <pc:docMk/>
            <pc:sldMk cId="4103935969" sldId="256"/>
            <ac:spMk id="13" creationId="{41F77738-2AF0-4750-A0C7-F97C2C17590E}"/>
          </ac:spMkLst>
        </pc:spChg>
        <pc:spChg chg="add del">
          <ac:chgData name="Aakash Mohikar" userId="ef12c35d8e787a84" providerId="LiveId" clId="{419F8681-1FC9-4B2E-9935-C00362FAC693}" dt="2024-07-24T01:32:08.923" v="223" actId="26606"/>
          <ac:spMkLst>
            <pc:docMk/>
            <pc:sldMk cId="4103935969" sldId="256"/>
            <ac:spMk id="15" creationId="{AEA7509D-F04F-40CB-A0B3-EEF16499CC9F}"/>
          </ac:spMkLst>
        </pc:spChg>
        <pc:spChg chg="add del">
          <ac:chgData name="Aakash Mohikar" userId="ef12c35d8e787a84" providerId="LiveId" clId="{419F8681-1FC9-4B2E-9935-C00362FAC693}" dt="2024-07-24T01:32:08.923" v="223" actId="26606"/>
          <ac:spMkLst>
            <pc:docMk/>
            <pc:sldMk cId="4103935969" sldId="256"/>
            <ac:spMk id="16" creationId="{1A3C89F8-0D2F-47FF-B903-151248265F47}"/>
          </ac:spMkLst>
        </pc:spChg>
        <pc:spChg chg="add del">
          <ac:chgData name="Aakash Mohikar" userId="ef12c35d8e787a84" providerId="LiveId" clId="{419F8681-1FC9-4B2E-9935-C00362FAC693}" dt="2024-07-24T01:32:08.923" v="223" actId="26606"/>
          <ac:spMkLst>
            <pc:docMk/>
            <pc:sldMk cId="4103935969" sldId="256"/>
            <ac:spMk id="18" creationId="{C5CB530E-515E-412C-9DF1-5F8FFBD6F383}"/>
          </ac:spMkLst>
        </pc:spChg>
        <pc:spChg chg="add del">
          <ac:chgData name="Aakash Mohikar" userId="ef12c35d8e787a84" providerId="LiveId" clId="{419F8681-1FC9-4B2E-9935-C00362FAC693}" dt="2024-07-24T01:32:08.923" v="223" actId="26606"/>
          <ac:spMkLst>
            <pc:docMk/>
            <pc:sldMk cId="4103935969" sldId="256"/>
            <ac:spMk id="19" creationId="{508BEF50-7B1E-49A4-BC19-5F4F1D755E64}"/>
          </ac:spMkLst>
        </pc:spChg>
        <pc:spChg chg="add del">
          <ac:chgData name="Aakash Mohikar" userId="ef12c35d8e787a84" providerId="LiveId" clId="{419F8681-1FC9-4B2E-9935-C00362FAC693}" dt="2024-07-24T01:32:08.923" v="223" actId="26606"/>
          <ac:spMkLst>
            <pc:docMk/>
            <pc:sldMk cId="4103935969" sldId="256"/>
            <ac:spMk id="20" creationId="{712D4376-A578-4FF1-94FC-245E7A6A489F}"/>
          </ac:spMkLst>
        </pc:spChg>
        <pc:spChg chg="add del">
          <ac:chgData name="Aakash Mohikar" userId="ef12c35d8e787a84" providerId="LiveId" clId="{419F8681-1FC9-4B2E-9935-C00362FAC693}" dt="2024-07-24T01:32:08.923" v="223" actId="26606"/>
          <ac:spMkLst>
            <pc:docMk/>
            <pc:sldMk cId="4103935969" sldId="256"/>
            <ac:spMk id="21" creationId="{3FBAD350-5664-4811-A208-657FB882D350}"/>
          </ac:spMkLst>
        </pc:spChg>
        <pc:spChg chg="add del">
          <ac:chgData name="Aakash Mohikar" userId="ef12c35d8e787a84" providerId="LiveId" clId="{419F8681-1FC9-4B2E-9935-C00362FAC693}" dt="2024-07-24T01:32:08.923" v="223" actId="26606"/>
          <ac:spMkLst>
            <pc:docMk/>
            <pc:sldMk cId="4103935969" sldId="256"/>
            <ac:spMk id="23" creationId="{C39ADB8F-D187-49D7-BDCF-C1B6DC727068}"/>
          </ac:spMkLst>
        </pc:spChg>
        <pc:spChg chg="add del">
          <ac:chgData name="Aakash Mohikar" userId="ef12c35d8e787a84" providerId="LiveId" clId="{419F8681-1FC9-4B2E-9935-C00362FAC693}" dt="2024-07-24T05:05:58.160" v="827" actId="26606"/>
          <ac:spMkLst>
            <pc:docMk/>
            <pc:sldMk cId="4103935969" sldId="256"/>
            <ac:spMk id="28" creationId="{5AE9FC70-8A26-4CF2-8E04-EBDADB8B81C4}"/>
          </ac:spMkLst>
        </pc:spChg>
        <pc:spChg chg="add del">
          <ac:chgData name="Aakash Mohikar" userId="ef12c35d8e787a84" providerId="LiveId" clId="{419F8681-1FC9-4B2E-9935-C00362FAC693}" dt="2024-07-24T05:05:58.160" v="827" actId="26606"/>
          <ac:spMkLst>
            <pc:docMk/>
            <pc:sldMk cId="4103935969" sldId="256"/>
            <ac:spMk id="30" creationId="{609CB703-C563-4F1F-BF28-83C06E978C4F}"/>
          </ac:spMkLst>
        </pc:spChg>
        <pc:spChg chg="add del">
          <ac:chgData name="Aakash Mohikar" userId="ef12c35d8e787a84" providerId="LiveId" clId="{419F8681-1FC9-4B2E-9935-C00362FAC693}" dt="2024-07-24T05:05:58.160" v="827" actId="26606"/>
          <ac:spMkLst>
            <pc:docMk/>
            <pc:sldMk cId="4103935969" sldId="256"/>
            <ac:spMk id="32" creationId="{C5CB530E-515E-412C-9DF1-5F8FFBD6F383}"/>
          </ac:spMkLst>
        </pc:spChg>
        <pc:spChg chg="add del">
          <ac:chgData name="Aakash Mohikar" userId="ef12c35d8e787a84" providerId="LiveId" clId="{419F8681-1FC9-4B2E-9935-C00362FAC693}" dt="2024-07-24T05:05:58.160" v="827" actId="26606"/>
          <ac:spMkLst>
            <pc:docMk/>
            <pc:sldMk cId="4103935969" sldId="256"/>
            <ac:spMk id="36" creationId="{712D4376-A578-4FF1-94FC-245E7A6A489F}"/>
          </ac:spMkLst>
        </pc:spChg>
        <pc:spChg chg="add del">
          <ac:chgData name="Aakash Mohikar" userId="ef12c35d8e787a84" providerId="LiveId" clId="{419F8681-1FC9-4B2E-9935-C00362FAC693}" dt="2024-07-24T05:05:58.160" v="827" actId="26606"/>
          <ac:spMkLst>
            <pc:docMk/>
            <pc:sldMk cId="4103935969" sldId="256"/>
            <ac:spMk id="38" creationId="{AEA7509D-F04F-40CB-A0B3-EEF16499CC9F}"/>
          </ac:spMkLst>
        </pc:spChg>
        <pc:spChg chg="add">
          <ac:chgData name="Aakash Mohikar" userId="ef12c35d8e787a84" providerId="LiveId" clId="{419F8681-1FC9-4B2E-9935-C00362FAC693}" dt="2024-07-24T05:05:58.160" v="827" actId="26606"/>
          <ac:spMkLst>
            <pc:docMk/>
            <pc:sldMk cId="4103935969" sldId="256"/>
            <ac:spMk id="43" creationId="{76906711-0AFB-47DD-A4B6-4E94B38B8C91}"/>
          </ac:spMkLst>
        </pc:spChg>
        <pc:spChg chg="add">
          <ac:chgData name="Aakash Mohikar" userId="ef12c35d8e787a84" providerId="LiveId" clId="{419F8681-1FC9-4B2E-9935-C00362FAC693}" dt="2024-07-24T05:05:58.160" v="827" actId="26606"/>
          <ac:spMkLst>
            <pc:docMk/>
            <pc:sldMk cId="4103935969" sldId="256"/>
            <ac:spMk id="45" creationId="{AA91F649-894C-41F6-A21D-3D1AC558E934}"/>
          </ac:spMkLst>
        </pc:spChg>
        <pc:spChg chg="add">
          <ac:chgData name="Aakash Mohikar" userId="ef12c35d8e787a84" providerId="LiveId" clId="{419F8681-1FC9-4B2E-9935-C00362FAC693}" dt="2024-07-24T05:05:58.160" v="827" actId="26606"/>
          <ac:spMkLst>
            <pc:docMk/>
            <pc:sldMk cId="4103935969" sldId="256"/>
            <ac:spMk id="47" creationId="{56037404-66BD-46B5-9323-1B531319671A}"/>
          </ac:spMkLst>
        </pc:spChg>
        <pc:picChg chg="add mod">
          <ac:chgData name="Aakash Mohikar" userId="ef12c35d8e787a84" providerId="LiveId" clId="{419F8681-1FC9-4B2E-9935-C00362FAC693}" dt="2024-07-24T05:06:12.587" v="838" actId="1076"/>
          <ac:picMkLst>
            <pc:docMk/>
            <pc:sldMk cId="4103935969" sldId="256"/>
            <ac:picMk id="4" creationId="{1AF69D49-60C0-BB47-9470-B11428E84666}"/>
          </ac:picMkLst>
        </pc:picChg>
        <pc:cxnChg chg="add del">
          <ac:chgData name="Aakash Mohikar" userId="ef12c35d8e787a84" providerId="LiveId" clId="{419F8681-1FC9-4B2E-9935-C00362FAC693}" dt="2024-07-24T01:32:08.923" v="223" actId="26606"/>
          <ac:cxnSpMkLst>
            <pc:docMk/>
            <pc:sldMk cId="4103935969" sldId="256"/>
            <ac:cxnSpMk id="17" creationId="{56020367-4FD5-4596-8E10-C5F095CD8DBF}"/>
          </ac:cxnSpMkLst>
        </pc:cxnChg>
        <pc:cxnChg chg="add del">
          <ac:chgData name="Aakash Mohikar" userId="ef12c35d8e787a84" providerId="LiveId" clId="{419F8681-1FC9-4B2E-9935-C00362FAC693}" dt="2024-07-24T05:05:58.160" v="827" actId="26606"/>
          <ac:cxnSpMkLst>
            <pc:docMk/>
            <pc:sldMk cId="4103935969" sldId="256"/>
            <ac:cxnSpMk id="34" creationId="{56020367-4FD5-4596-8E10-C5F095CD8DBF}"/>
          </ac:cxnSpMkLst>
        </pc:cxnChg>
      </pc:sldChg>
      <pc:sldChg chg="addSp modSp mod">
        <pc:chgData name="Aakash Mohikar" userId="ef12c35d8e787a84" providerId="LiveId" clId="{419F8681-1FC9-4B2E-9935-C00362FAC693}" dt="2024-07-24T02:02:25.548" v="425" actId="14100"/>
        <pc:sldMkLst>
          <pc:docMk/>
          <pc:sldMk cId="3150115336" sldId="257"/>
        </pc:sldMkLst>
        <pc:spChg chg="mod">
          <ac:chgData name="Aakash Mohikar" userId="ef12c35d8e787a84" providerId="LiveId" clId="{419F8681-1FC9-4B2E-9935-C00362FAC693}" dt="2024-07-24T02:02:25.548" v="425" actId="14100"/>
          <ac:spMkLst>
            <pc:docMk/>
            <pc:sldMk cId="3150115336" sldId="257"/>
            <ac:spMk id="3" creationId="{5F1FAD23-E8CB-8258-C413-440887F0F3C2}"/>
          </ac:spMkLst>
        </pc:spChg>
        <pc:picChg chg="add mod">
          <ac:chgData name="Aakash Mohikar" userId="ef12c35d8e787a84" providerId="LiveId" clId="{419F8681-1FC9-4B2E-9935-C00362FAC693}" dt="2024-07-24T01:30:52.276" v="204" actId="1076"/>
          <ac:picMkLst>
            <pc:docMk/>
            <pc:sldMk cId="3150115336" sldId="257"/>
            <ac:picMk id="8" creationId="{DA2ABCE3-F7E3-7CB8-117D-5BDB2100E301}"/>
          </ac:picMkLst>
        </pc:picChg>
      </pc:sldChg>
      <pc:sldChg chg="addSp modSp modNotesTx">
        <pc:chgData name="Aakash Mohikar" userId="ef12c35d8e787a84" providerId="LiveId" clId="{419F8681-1FC9-4B2E-9935-C00362FAC693}" dt="2024-07-24T02:08:05.943" v="436" actId="5793"/>
        <pc:sldMkLst>
          <pc:docMk/>
          <pc:sldMk cId="2391118365" sldId="258"/>
        </pc:sldMkLst>
        <pc:spChg chg="mod">
          <ac:chgData name="Aakash Mohikar" userId="ef12c35d8e787a84" providerId="LiveId" clId="{419F8681-1FC9-4B2E-9935-C00362FAC693}" dt="2024-07-24T01:06:14.997" v="20"/>
          <ac:spMkLst>
            <pc:docMk/>
            <pc:sldMk cId="2391118365" sldId="258"/>
            <ac:spMk id="4" creationId="{B12C523A-5968-CF2B-0810-A4B1BCCD9B1E}"/>
          </ac:spMkLst>
        </pc:spChg>
        <pc:picChg chg="add mod">
          <ac:chgData name="Aakash Mohikar" userId="ef12c35d8e787a84" providerId="LiveId" clId="{419F8681-1FC9-4B2E-9935-C00362FAC693}" dt="2024-07-24T01:30:59.469" v="205"/>
          <ac:picMkLst>
            <pc:docMk/>
            <pc:sldMk cId="2391118365" sldId="258"/>
            <ac:picMk id="12" creationId="{CC565B49-A799-F4B6-2D42-8479663BB565}"/>
          </ac:picMkLst>
        </pc:picChg>
      </pc:sldChg>
      <pc:sldChg chg="addSp modSp modNotesTx">
        <pc:chgData name="Aakash Mohikar" userId="ef12c35d8e787a84" providerId="LiveId" clId="{419F8681-1FC9-4B2E-9935-C00362FAC693}" dt="2024-07-24T02:09:47.149" v="476" actId="20577"/>
        <pc:sldMkLst>
          <pc:docMk/>
          <pc:sldMk cId="4266734186" sldId="259"/>
        </pc:sldMkLst>
        <pc:picChg chg="add mod">
          <ac:chgData name="Aakash Mohikar" userId="ef12c35d8e787a84" providerId="LiveId" clId="{419F8681-1FC9-4B2E-9935-C00362FAC693}" dt="2024-07-24T01:31:01.466" v="206"/>
          <ac:picMkLst>
            <pc:docMk/>
            <pc:sldMk cId="4266734186" sldId="259"/>
            <ac:picMk id="8" creationId="{369D3905-20FA-E63B-E442-1EB93AE60E4C}"/>
          </ac:picMkLst>
        </pc:picChg>
      </pc:sldChg>
      <pc:sldChg chg="addSp modSp">
        <pc:chgData name="Aakash Mohikar" userId="ef12c35d8e787a84" providerId="LiveId" clId="{419F8681-1FC9-4B2E-9935-C00362FAC693}" dt="2024-07-24T01:31:03.065" v="207"/>
        <pc:sldMkLst>
          <pc:docMk/>
          <pc:sldMk cId="132389681" sldId="260"/>
        </pc:sldMkLst>
        <pc:picChg chg="add mod">
          <ac:chgData name="Aakash Mohikar" userId="ef12c35d8e787a84" providerId="LiveId" clId="{419F8681-1FC9-4B2E-9935-C00362FAC693}" dt="2024-07-24T01:31:03.065" v="207"/>
          <ac:picMkLst>
            <pc:docMk/>
            <pc:sldMk cId="132389681" sldId="260"/>
            <ac:picMk id="7" creationId="{6091D150-ED07-D5CF-E80D-201D30E89828}"/>
          </ac:picMkLst>
        </pc:picChg>
      </pc:sldChg>
      <pc:sldChg chg="addSp modSp mod">
        <pc:chgData name="Aakash Mohikar" userId="ef12c35d8e787a84" providerId="LiveId" clId="{419F8681-1FC9-4B2E-9935-C00362FAC693}" dt="2024-07-24T01:31:04.229" v="208"/>
        <pc:sldMkLst>
          <pc:docMk/>
          <pc:sldMk cId="974280154" sldId="261"/>
        </pc:sldMkLst>
        <pc:spChg chg="mod">
          <ac:chgData name="Aakash Mohikar" userId="ef12c35d8e787a84" providerId="LiveId" clId="{419F8681-1FC9-4B2E-9935-C00362FAC693}" dt="2024-07-24T01:28:33.506" v="200" actId="27636"/>
          <ac:spMkLst>
            <pc:docMk/>
            <pc:sldMk cId="974280154" sldId="261"/>
            <ac:spMk id="3" creationId="{41927927-1634-B71D-CE77-765AB5ACD70D}"/>
          </ac:spMkLst>
        </pc:spChg>
        <pc:spChg chg="add mod">
          <ac:chgData name="Aakash Mohikar" userId="ef12c35d8e787a84" providerId="LiveId" clId="{419F8681-1FC9-4B2E-9935-C00362FAC693}" dt="2024-07-24T01:04:20.822" v="8" actId="1076"/>
          <ac:spMkLst>
            <pc:docMk/>
            <pc:sldMk cId="974280154" sldId="261"/>
            <ac:spMk id="6" creationId="{062FF329-075E-7EE7-9496-576684F27689}"/>
          </ac:spMkLst>
        </pc:spChg>
        <pc:picChg chg="add mod">
          <ac:chgData name="Aakash Mohikar" userId="ef12c35d8e787a84" providerId="LiveId" clId="{419F8681-1FC9-4B2E-9935-C00362FAC693}" dt="2024-07-24T01:31:04.229" v="208"/>
          <ac:picMkLst>
            <pc:docMk/>
            <pc:sldMk cId="974280154" sldId="261"/>
            <ac:picMk id="7" creationId="{EDF2A32B-6022-BB5C-F17C-50BCEC1720A6}"/>
          </ac:picMkLst>
        </pc:picChg>
      </pc:sldChg>
      <pc:sldChg chg="addSp delSp modSp new mod setBg">
        <pc:chgData name="Aakash Mohikar" userId="ef12c35d8e787a84" providerId="LiveId" clId="{419F8681-1FC9-4B2E-9935-C00362FAC693}" dt="2024-07-24T01:31:08.212" v="209"/>
        <pc:sldMkLst>
          <pc:docMk/>
          <pc:sldMk cId="1772630862" sldId="262"/>
        </pc:sldMkLst>
        <pc:spChg chg="mod">
          <ac:chgData name="Aakash Mohikar" userId="ef12c35d8e787a84" providerId="LiveId" clId="{419F8681-1FC9-4B2E-9935-C00362FAC693}" dt="2024-07-24T01:13:37.421" v="100" actId="20577"/>
          <ac:spMkLst>
            <pc:docMk/>
            <pc:sldMk cId="1772630862" sldId="262"/>
            <ac:spMk id="2" creationId="{A86C0697-6D3D-5280-EDAA-68155BF1837F}"/>
          </ac:spMkLst>
        </pc:spChg>
        <pc:spChg chg="add del">
          <ac:chgData name="Aakash Mohikar" userId="ef12c35d8e787a84" providerId="LiveId" clId="{419F8681-1FC9-4B2E-9935-C00362FAC693}" dt="2024-07-24T01:06:08.946" v="19"/>
          <ac:spMkLst>
            <pc:docMk/>
            <pc:sldMk cId="1772630862" sldId="262"/>
            <ac:spMk id="3" creationId="{D98F99AA-5B28-2FF7-3EE1-4938A74DE776}"/>
          </ac:spMkLst>
        </pc:spChg>
        <pc:spChg chg="add mod">
          <ac:chgData name="Aakash Mohikar" userId="ef12c35d8e787a84" providerId="LiveId" clId="{419F8681-1FC9-4B2E-9935-C00362FAC693}" dt="2024-07-24T01:06:04.870" v="16" actId="1076"/>
          <ac:spMkLst>
            <pc:docMk/>
            <pc:sldMk cId="1772630862" sldId="262"/>
            <ac:spMk id="5" creationId="{AD50F12F-3238-F4DE-C6A7-23A212E61E9D}"/>
          </ac:spMkLst>
        </pc:spChg>
        <pc:spChg chg="add mod">
          <ac:chgData name="Aakash Mohikar" userId="ef12c35d8e787a84" providerId="LiveId" clId="{419F8681-1FC9-4B2E-9935-C00362FAC693}" dt="2024-07-24T01:11:02.736" v="99" actId="20577"/>
          <ac:spMkLst>
            <pc:docMk/>
            <pc:sldMk cId="1772630862" sldId="262"/>
            <ac:spMk id="6" creationId="{B0592E51-3576-6842-530B-A93F5DDDDEF3}"/>
          </ac:spMkLst>
        </pc:spChg>
        <pc:spChg chg="add mod">
          <ac:chgData name="Aakash Mohikar" userId="ef12c35d8e787a84" providerId="LiveId" clId="{419F8681-1FC9-4B2E-9935-C00362FAC693}" dt="2024-07-24T01:10:41.403" v="85" actId="1076"/>
          <ac:spMkLst>
            <pc:docMk/>
            <pc:sldMk cId="1772630862" sldId="262"/>
            <ac:spMk id="9" creationId="{BDC0AE25-BF3D-7485-9497-80973C762E2C}"/>
          </ac:spMkLst>
        </pc:spChg>
        <pc:spChg chg="add">
          <ac:chgData name="Aakash Mohikar" userId="ef12c35d8e787a84" providerId="LiveId" clId="{419F8681-1FC9-4B2E-9935-C00362FAC693}" dt="2024-07-24T01:09:10.360" v="52" actId="26606"/>
          <ac:spMkLst>
            <pc:docMk/>
            <pc:sldMk cId="1772630862" sldId="262"/>
            <ac:spMk id="12" creationId="{32AEEBC8-9D30-42EF-95F2-386C2653FBF0}"/>
          </ac:spMkLst>
        </pc:spChg>
        <pc:spChg chg="add">
          <ac:chgData name="Aakash Mohikar" userId="ef12c35d8e787a84" providerId="LiveId" clId="{419F8681-1FC9-4B2E-9935-C00362FAC693}" dt="2024-07-24T01:09:10.360" v="52" actId="26606"/>
          <ac:spMkLst>
            <pc:docMk/>
            <pc:sldMk cId="1772630862" sldId="262"/>
            <ac:spMk id="14" creationId="{2E92FA66-67D7-4CB4-94D3-E643A9AD4757}"/>
          </ac:spMkLst>
        </pc:spChg>
        <pc:picChg chg="add mod">
          <ac:chgData name="Aakash Mohikar" userId="ef12c35d8e787a84" providerId="LiveId" clId="{419F8681-1FC9-4B2E-9935-C00362FAC693}" dt="2024-07-24T01:06:08.006" v="18"/>
          <ac:picMkLst>
            <pc:docMk/>
            <pc:sldMk cId="1772630862" sldId="262"/>
            <ac:picMk id="4" creationId="{49B76C8C-3058-4296-3C9F-D572CAAB05E1}"/>
          </ac:picMkLst>
        </pc:picChg>
        <pc:picChg chg="add mod">
          <ac:chgData name="Aakash Mohikar" userId="ef12c35d8e787a84" providerId="LiveId" clId="{419F8681-1FC9-4B2E-9935-C00362FAC693}" dt="2024-07-24T01:09:41.091" v="79" actId="1076"/>
          <ac:picMkLst>
            <pc:docMk/>
            <pc:sldMk cId="1772630862" sldId="262"/>
            <ac:picMk id="7" creationId="{D74742DC-584A-CC6C-52E7-D37A6B4D99EA}"/>
          </ac:picMkLst>
        </pc:picChg>
        <pc:picChg chg="add mod">
          <ac:chgData name="Aakash Mohikar" userId="ef12c35d8e787a84" providerId="LiveId" clId="{419F8681-1FC9-4B2E-9935-C00362FAC693}" dt="2024-07-24T01:31:08.212" v="209"/>
          <ac:picMkLst>
            <pc:docMk/>
            <pc:sldMk cId="1772630862" sldId="262"/>
            <ac:picMk id="10" creationId="{6930FAD3-9A15-FBA3-0797-ED3EDBD7D1B9}"/>
          </ac:picMkLst>
        </pc:picChg>
      </pc:sldChg>
      <pc:sldChg chg="addSp delSp modSp new mod setBg">
        <pc:chgData name="Aakash Mohikar" userId="ef12c35d8e787a84" providerId="LiveId" clId="{419F8681-1FC9-4B2E-9935-C00362FAC693}" dt="2024-07-24T01:31:20.346" v="210"/>
        <pc:sldMkLst>
          <pc:docMk/>
          <pc:sldMk cId="1262386530" sldId="263"/>
        </pc:sldMkLst>
        <pc:spChg chg="mod">
          <ac:chgData name="Aakash Mohikar" userId="ef12c35d8e787a84" providerId="LiveId" clId="{419F8681-1FC9-4B2E-9935-C00362FAC693}" dt="2024-07-24T01:16:03.484" v="110" actId="26606"/>
          <ac:spMkLst>
            <pc:docMk/>
            <pc:sldMk cId="1262386530" sldId="263"/>
            <ac:spMk id="2" creationId="{41E93674-F5A7-C44A-9194-D7A93464EF73}"/>
          </ac:spMkLst>
        </pc:spChg>
        <pc:spChg chg="del">
          <ac:chgData name="Aakash Mohikar" userId="ef12c35d8e787a84" providerId="LiveId" clId="{419F8681-1FC9-4B2E-9935-C00362FAC693}" dt="2024-07-24T01:15:36.066" v="103"/>
          <ac:spMkLst>
            <pc:docMk/>
            <pc:sldMk cId="1262386530" sldId="263"/>
            <ac:spMk id="3" creationId="{3D98ACC9-5FE2-F954-CD72-E23171CA32D3}"/>
          </ac:spMkLst>
        </pc:spChg>
        <pc:spChg chg="add mod">
          <ac:chgData name="Aakash Mohikar" userId="ef12c35d8e787a84" providerId="LiveId" clId="{419F8681-1FC9-4B2E-9935-C00362FAC693}" dt="2024-07-24T01:16:32.898" v="119" actId="404"/>
          <ac:spMkLst>
            <pc:docMk/>
            <pc:sldMk cId="1262386530" sldId="263"/>
            <ac:spMk id="6" creationId="{DDE395FA-97A8-6DCE-273D-A253256E2AD9}"/>
          </ac:spMkLst>
        </pc:spChg>
        <pc:spChg chg="add del">
          <ac:chgData name="Aakash Mohikar" userId="ef12c35d8e787a84" providerId="LiveId" clId="{419F8681-1FC9-4B2E-9935-C00362FAC693}" dt="2024-07-24T01:15:49.852" v="105" actId="26606"/>
          <ac:spMkLst>
            <pc:docMk/>
            <pc:sldMk cId="1262386530" sldId="263"/>
            <ac:spMk id="8" creationId="{52B076C5-4A04-33A3-EC52-A66594CE43FF}"/>
          </ac:spMkLst>
        </pc:spChg>
        <pc:spChg chg="add del">
          <ac:chgData name="Aakash Mohikar" userId="ef12c35d8e787a84" providerId="LiveId" clId="{419F8681-1FC9-4B2E-9935-C00362FAC693}" dt="2024-07-24T01:15:56.062" v="107" actId="26606"/>
          <ac:spMkLst>
            <pc:docMk/>
            <pc:sldMk cId="1262386530" sldId="263"/>
            <ac:spMk id="10" creationId="{F4E65389-DFCC-0667-B6B4-EA627035618C}"/>
          </ac:spMkLst>
        </pc:spChg>
        <pc:spChg chg="add del">
          <ac:chgData name="Aakash Mohikar" userId="ef12c35d8e787a84" providerId="LiveId" clId="{419F8681-1FC9-4B2E-9935-C00362FAC693}" dt="2024-07-24T01:15:56.062" v="107" actId="26606"/>
          <ac:spMkLst>
            <pc:docMk/>
            <pc:sldMk cId="1262386530" sldId="263"/>
            <ac:spMk id="11" creationId="{058A14AF-9FB5-4CC7-BA35-E8E85D3EDF0E}"/>
          </ac:spMkLst>
        </pc:spChg>
        <pc:spChg chg="add del">
          <ac:chgData name="Aakash Mohikar" userId="ef12c35d8e787a84" providerId="LiveId" clId="{419F8681-1FC9-4B2E-9935-C00362FAC693}" dt="2024-07-24T01:15:56.062" v="107" actId="26606"/>
          <ac:spMkLst>
            <pc:docMk/>
            <pc:sldMk cId="1262386530" sldId="263"/>
            <ac:spMk id="13" creationId="{3A9A4357-BD1D-4622-A4FE-766E6AB8DE84}"/>
          </ac:spMkLst>
        </pc:spChg>
        <pc:spChg chg="add del">
          <ac:chgData name="Aakash Mohikar" userId="ef12c35d8e787a84" providerId="LiveId" clId="{419F8681-1FC9-4B2E-9935-C00362FAC693}" dt="2024-07-24T01:15:56.062" v="107" actId="26606"/>
          <ac:spMkLst>
            <pc:docMk/>
            <pc:sldMk cId="1262386530" sldId="263"/>
            <ac:spMk id="15" creationId="{E659831F-0D9A-4C63-9EBB-8435B85A440F}"/>
          </ac:spMkLst>
        </pc:spChg>
        <pc:spChg chg="add del">
          <ac:chgData name="Aakash Mohikar" userId="ef12c35d8e787a84" providerId="LiveId" clId="{419F8681-1FC9-4B2E-9935-C00362FAC693}" dt="2024-07-24T01:15:56.062" v="107" actId="26606"/>
          <ac:spMkLst>
            <pc:docMk/>
            <pc:sldMk cId="1262386530" sldId="263"/>
            <ac:spMk id="17" creationId="{E6995CE5-F890-4ABA-82A2-26507CE8D2A3}"/>
          </ac:spMkLst>
        </pc:spChg>
        <pc:spChg chg="add del">
          <ac:chgData name="Aakash Mohikar" userId="ef12c35d8e787a84" providerId="LiveId" clId="{419F8681-1FC9-4B2E-9935-C00362FAC693}" dt="2024-07-24T01:16:03.477" v="109" actId="26606"/>
          <ac:spMkLst>
            <pc:docMk/>
            <pc:sldMk cId="1262386530" sldId="263"/>
            <ac:spMk id="19" creationId="{743AA782-23D1-4521-8CAD-47662984AA08}"/>
          </ac:spMkLst>
        </pc:spChg>
        <pc:spChg chg="add del">
          <ac:chgData name="Aakash Mohikar" userId="ef12c35d8e787a84" providerId="LiveId" clId="{419F8681-1FC9-4B2E-9935-C00362FAC693}" dt="2024-07-24T01:16:03.477" v="109" actId="26606"/>
          <ac:spMkLst>
            <pc:docMk/>
            <pc:sldMk cId="1262386530" sldId="263"/>
            <ac:spMk id="20" creationId="{71877DBC-BB60-40F0-AC93-2ACDBAAE60CE}"/>
          </ac:spMkLst>
        </pc:spChg>
        <pc:spChg chg="add del">
          <ac:chgData name="Aakash Mohikar" userId="ef12c35d8e787a84" providerId="LiveId" clId="{419F8681-1FC9-4B2E-9935-C00362FAC693}" dt="2024-07-24T01:16:03.477" v="109" actId="26606"/>
          <ac:spMkLst>
            <pc:docMk/>
            <pc:sldMk cId="1262386530" sldId="263"/>
            <ac:spMk id="21" creationId="{A6E81FF3-642B-B454-30ED-A0760D6E95B4}"/>
          </ac:spMkLst>
        </pc:spChg>
        <pc:spChg chg="add">
          <ac:chgData name="Aakash Mohikar" userId="ef12c35d8e787a84" providerId="LiveId" clId="{419F8681-1FC9-4B2E-9935-C00362FAC693}" dt="2024-07-24T01:16:03.484" v="110" actId="26606"/>
          <ac:spMkLst>
            <pc:docMk/>
            <pc:sldMk cId="1262386530" sldId="263"/>
            <ac:spMk id="23" creationId="{A8908DB7-C3A6-4FCB-9820-CEE02B398C4A}"/>
          </ac:spMkLst>
        </pc:spChg>
        <pc:spChg chg="add">
          <ac:chgData name="Aakash Mohikar" userId="ef12c35d8e787a84" providerId="LiveId" clId="{419F8681-1FC9-4B2E-9935-C00362FAC693}" dt="2024-07-24T01:16:03.484" v="110" actId="26606"/>
          <ac:spMkLst>
            <pc:docMk/>
            <pc:sldMk cId="1262386530" sldId="263"/>
            <ac:spMk id="24" creationId="{535742DD-1B16-4E9D-B715-0D74B4574A68}"/>
          </ac:spMkLst>
        </pc:spChg>
        <pc:spChg chg="add del">
          <ac:chgData name="Aakash Mohikar" userId="ef12c35d8e787a84" providerId="LiveId" clId="{419F8681-1FC9-4B2E-9935-C00362FAC693}" dt="2024-07-24T01:16:09.249" v="112" actId="478"/>
          <ac:spMkLst>
            <pc:docMk/>
            <pc:sldMk cId="1262386530" sldId="263"/>
            <ac:spMk id="25" creationId="{C6C452D4-74B2-3C3F-33C8-0391728B0EBC}"/>
          </ac:spMkLst>
        </pc:spChg>
        <pc:picChg chg="add mod">
          <ac:chgData name="Aakash Mohikar" userId="ef12c35d8e787a84" providerId="LiveId" clId="{419F8681-1FC9-4B2E-9935-C00362FAC693}" dt="2024-07-24T01:16:12.201" v="113" actId="1076"/>
          <ac:picMkLst>
            <pc:docMk/>
            <pc:sldMk cId="1262386530" sldId="263"/>
            <ac:picMk id="4" creationId="{03398E9F-8D25-7C32-6FAA-67C143ADFD76}"/>
          </ac:picMkLst>
        </pc:picChg>
        <pc:picChg chg="add mod">
          <ac:chgData name="Aakash Mohikar" userId="ef12c35d8e787a84" providerId="LiveId" clId="{419F8681-1FC9-4B2E-9935-C00362FAC693}" dt="2024-07-24T01:31:20.346" v="210"/>
          <ac:picMkLst>
            <pc:docMk/>
            <pc:sldMk cId="1262386530" sldId="263"/>
            <ac:picMk id="7" creationId="{E722B79B-BE58-C7C0-B4BC-CABD9144EE65}"/>
          </ac:picMkLst>
        </pc:picChg>
      </pc:sldChg>
      <pc:sldChg chg="addSp delSp modSp new mod setBg modNotesTx">
        <pc:chgData name="Aakash Mohikar" userId="ef12c35d8e787a84" providerId="LiveId" clId="{419F8681-1FC9-4B2E-9935-C00362FAC693}" dt="2024-07-24T04:55:40.583" v="808" actId="1038"/>
        <pc:sldMkLst>
          <pc:docMk/>
          <pc:sldMk cId="1885980250" sldId="264"/>
        </pc:sldMkLst>
        <pc:spChg chg="mod">
          <ac:chgData name="Aakash Mohikar" userId="ef12c35d8e787a84" providerId="LiveId" clId="{419F8681-1FC9-4B2E-9935-C00362FAC693}" dt="2024-07-24T01:21:04.336" v="149" actId="26606"/>
          <ac:spMkLst>
            <pc:docMk/>
            <pc:sldMk cId="1885980250" sldId="264"/>
            <ac:spMk id="2" creationId="{B5D06CBE-6492-63F4-0A31-8C6C1EB49941}"/>
          </ac:spMkLst>
        </pc:spChg>
        <pc:spChg chg="mod">
          <ac:chgData name="Aakash Mohikar" userId="ef12c35d8e787a84" providerId="LiveId" clId="{419F8681-1FC9-4B2E-9935-C00362FAC693}" dt="2024-07-24T02:48:41.043" v="540" actId="20577"/>
          <ac:spMkLst>
            <pc:docMk/>
            <pc:sldMk cId="1885980250" sldId="264"/>
            <ac:spMk id="3" creationId="{EE642081-CD69-D7B9-229E-1C0411C7F450}"/>
          </ac:spMkLst>
        </pc:spChg>
        <pc:spChg chg="add">
          <ac:chgData name="Aakash Mohikar" userId="ef12c35d8e787a84" providerId="LiveId" clId="{419F8681-1FC9-4B2E-9935-C00362FAC693}" dt="2024-07-24T02:37:43.362" v="494"/>
          <ac:spMkLst>
            <pc:docMk/>
            <pc:sldMk cId="1885980250" sldId="264"/>
            <ac:spMk id="6" creationId="{94ACCA6F-E250-DFA6-BFB9-E90D8A1E32AE}"/>
          </ac:spMkLst>
        </pc:spChg>
        <pc:spChg chg="add">
          <ac:chgData name="Aakash Mohikar" userId="ef12c35d8e787a84" providerId="LiveId" clId="{419F8681-1FC9-4B2E-9935-C00362FAC693}" dt="2024-07-24T02:37:47.481" v="495"/>
          <ac:spMkLst>
            <pc:docMk/>
            <pc:sldMk cId="1885980250" sldId="264"/>
            <ac:spMk id="7" creationId="{C524B71F-4CE9-32ED-0F78-0880F38F0B18}"/>
          </ac:spMkLst>
        </pc:spChg>
        <pc:spChg chg="add">
          <ac:chgData name="Aakash Mohikar" userId="ef12c35d8e787a84" providerId="LiveId" clId="{419F8681-1FC9-4B2E-9935-C00362FAC693}" dt="2024-07-24T02:37:56.806" v="497"/>
          <ac:spMkLst>
            <pc:docMk/>
            <pc:sldMk cId="1885980250" sldId="264"/>
            <ac:spMk id="8" creationId="{481F12DC-2BF5-EF27-0421-0C981E049A61}"/>
          </ac:spMkLst>
        </pc:spChg>
        <pc:spChg chg="add del">
          <ac:chgData name="Aakash Mohikar" userId="ef12c35d8e787a84" providerId="LiveId" clId="{419F8681-1FC9-4B2E-9935-C00362FAC693}" dt="2024-07-24T01:21:04.336" v="149" actId="26606"/>
          <ac:spMkLst>
            <pc:docMk/>
            <pc:sldMk cId="1885980250" sldId="264"/>
            <ac:spMk id="9" creationId="{F944E337-3E5D-4A1F-A5A1-2057F25B8A7B}"/>
          </ac:spMkLst>
        </pc:spChg>
        <pc:spChg chg="add">
          <ac:chgData name="Aakash Mohikar" userId="ef12c35d8e787a84" providerId="LiveId" clId="{419F8681-1FC9-4B2E-9935-C00362FAC693}" dt="2024-07-24T02:38:03.957" v="500"/>
          <ac:spMkLst>
            <pc:docMk/>
            <pc:sldMk cId="1885980250" sldId="264"/>
            <ac:spMk id="10" creationId="{925141D8-465E-5BC5-53BA-20C2652DE51F}"/>
          </ac:spMkLst>
        </pc:spChg>
        <pc:spChg chg="add del">
          <ac:chgData name="Aakash Mohikar" userId="ef12c35d8e787a84" providerId="LiveId" clId="{419F8681-1FC9-4B2E-9935-C00362FAC693}" dt="2024-07-24T01:21:04.336" v="149" actId="26606"/>
          <ac:spMkLst>
            <pc:docMk/>
            <pc:sldMk cId="1885980250" sldId="264"/>
            <ac:spMk id="11" creationId="{4DA50D69-7CF7-4844-B844-A2B821C77F24}"/>
          </ac:spMkLst>
        </pc:spChg>
        <pc:spChg chg="add">
          <ac:chgData name="Aakash Mohikar" userId="ef12c35d8e787a84" providerId="LiveId" clId="{419F8681-1FC9-4B2E-9935-C00362FAC693}" dt="2024-07-24T01:21:04.336" v="149" actId="26606"/>
          <ac:spMkLst>
            <pc:docMk/>
            <pc:sldMk cId="1885980250" sldId="264"/>
            <ac:spMk id="16" creationId="{2C61293E-6EBE-43EF-A52C-9BEBFD7679D4}"/>
          </ac:spMkLst>
        </pc:spChg>
        <pc:spChg chg="add">
          <ac:chgData name="Aakash Mohikar" userId="ef12c35d8e787a84" providerId="LiveId" clId="{419F8681-1FC9-4B2E-9935-C00362FAC693}" dt="2024-07-24T01:21:04.336" v="149" actId="26606"/>
          <ac:spMkLst>
            <pc:docMk/>
            <pc:sldMk cId="1885980250" sldId="264"/>
            <ac:spMk id="18" creationId="{21540236-BFD5-4A9D-8840-4703E7F76825}"/>
          </ac:spMkLst>
        </pc:spChg>
        <pc:picChg chg="add mod">
          <ac:chgData name="Aakash Mohikar" userId="ef12c35d8e787a84" providerId="LiveId" clId="{419F8681-1FC9-4B2E-9935-C00362FAC693}" dt="2024-07-24T01:31:22.272" v="211"/>
          <ac:picMkLst>
            <pc:docMk/>
            <pc:sldMk cId="1885980250" sldId="264"/>
            <ac:picMk id="4" creationId="{43E54349-6428-8AB8-DB43-56D8771208EF}"/>
          </ac:picMkLst>
        </pc:picChg>
        <pc:picChg chg="add mod">
          <ac:chgData name="Aakash Mohikar" userId="ef12c35d8e787a84" providerId="LiveId" clId="{419F8681-1FC9-4B2E-9935-C00362FAC693}" dt="2024-07-24T04:55:40.583" v="808" actId="1038"/>
          <ac:picMkLst>
            <pc:docMk/>
            <pc:sldMk cId="1885980250" sldId="264"/>
            <ac:picMk id="5" creationId="{06EC3C05-A993-702E-8617-0FFF72C79A88}"/>
          </ac:picMkLst>
        </pc:picChg>
      </pc:sldChg>
      <pc:sldChg chg="addSp delSp modSp add mod">
        <pc:chgData name="Aakash Mohikar" userId="ef12c35d8e787a84" providerId="LiveId" clId="{419F8681-1FC9-4B2E-9935-C00362FAC693}" dt="2024-07-24T03:39:00.329" v="804" actId="20577"/>
        <pc:sldMkLst>
          <pc:docMk/>
          <pc:sldMk cId="471343138" sldId="265"/>
        </pc:sldMkLst>
        <pc:spChg chg="mod">
          <ac:chgData name="Aakash Mohikar" userId="ef12c35d8e787a84" providerId="LiveId" clId="{419F8681-1FC9-4B2E-9935-C00362FAC693}" dt="2024-07-24T01:25:13.108" v="166" actId="26606"/>
          <ac:spMkLst>
            <pc:docMk/>
            <pc:sldMk cId="471343138" sldId="265"/>
            <ac:spMk id="2" creationId="{B5D06CBE-6492-63F4-0A31-8C6C1EB49941}"/>
          </ac:spMkLst>
        </pc:spChg>
        <pc:spChg chg="mod">
          <ac:chgData name="Aakash Mohikar" userId="ef12c35d8e787a84" providerId="LiveId" clId="{419F8681-1FC9-4B2E-9935-C00362FAC693}" dt="2024-07-24T03:39:00.329" v="804" actId="20577"/>
          <ac:spMkLst>
            <pc:docMk/>
            <pc:sldMk cId="471343138" sldId="265"/>
            <ac:spMk id="3" creationId="{EE642081-CD69-D7B9-229E-1C0411C7F450}"/>
          </ac:spMkLst>
        </pc:spChg>
        <pc:spChg chg="add del">
          <ac:chgData name="Aakash Mohikar" userId="ef12c35d8e787a84" providerId="LiveId" clId="{419F8681-1FC9-4B2E-9935-C00362FAC693}" dt="2024-07-24T01:25:13.108" v="166" actId="26606"/>
          <ac:spMkLst>
            <pc:docMk/>
            <pc:sldMk cId="471343138" sldId="265"/>
            <ac:spMk id="16" creationId="{2C61293E-6EBE-43EF-A52C-9BEBFD7679D4}"/>
          </ac:spMkLst>
        </pc:spChg>
        <pc:spChg chg="add del">
          <ac:chgData name="Aakash Mohikar" userId="ef12c35d8e787a84" providerId="LiveId" clId="{419F8681-1FC9-4B2E-9935-C00362FAC693}" dt="2024-07-24T01:25:13.108" v="166" actId="26606"/>
          <ac:spMkLst>
            <pc:docMk/>
            <pc:sldMk cId="471343138" sldId="265"/>
            <ac:spMk id="18" creationId="{21540236-BFD5-4A9D-8840-4703E7F76825}"/>
          </ac:spMkLst>
        </pc:spChg>
        <pc:spChg chg="add del">
          <ac:chgData name="Aakash Mohikar" userId="ef12c35d8e787a84" providerId="LiveId" clId="{419F8681-1FC9-4B2E-9935-C00362FAC693}" dt="2024-07-24T01:25:12.051" v="163" actId="26606"/>
          <ac:spMkLst>
            <pc:docMk/>
            <pc:sldMk cId="471343138" sldId="265"/>
            <ac:spMk id="23" creationId="{79BB35BC-D5C2-4C8B-A22A-A71E6191913B}"/>
          </ac:spMkLst>
        </pc:spChg>
        <pc:spChg chg="add del">
          <ac:chgData name="Aakash Mohikar" userId="ef12c35d8e787a84" providerId="LiveId" clId="{419F8681-1FC9-4B2E-9935-C00362FAC693}" dt="2024-07-24T01:25:13.100" v="165" actId="26606"/>
          <ac:spMkLst>
            <pc:docMk/>
            <pc:sldMk cId="471343138" sldId="265"/>
            <ac:spMk id="25" creationId="{21540236-BFD5-4A9D-8840-4703E7F76825}"/>
          </ac:spMkLst>
        </pc:spChg>
        <pc:spChg chg="add del">
          <ac:chgData name="Aakash Mohikar" userId="ef12c35d8e787a84" providerId="LiveId" clId="{419F8681-1FC9-4B2E-9935-C00362FAC693}" dt="2024-07-24T01:25:13.100" v="165" actId="26606"/>
          <ac:spMkLst>
            <pc:docMk/>
            <pc:sldMk cId="471343138" sldId="265"/>
            <ac:spMk id="26" creationId="{2C61293E-6EBE-43EF-A52C-9BEBFD7679D4}"/>
          </ac:spMkLst>
        </pc:spChg>
        <pc:spChg chg="add">
          <ac:chgData name="Aakash Mohikar" userId="ef12c35d8e787a84" providerId="LiveId" clId="{419F8681-1FC9-4B2E-9935-C00362FAC693}" dt="2024-07-24T01:25:13.108" v="166" actId="26606"/>
          <ac:spMkLst>
            <pc:docMk/>
            <pc:sldMk cId="471343138" sldId="265"/>
            <ac:spMk id="28" creationId="{F13C74B1-5B17-4795-BED0-7140497B445A}"/>
          </ac:spMkLst>
        </pc:spChg>
        <pc:spChg chg="add">
          <ac:chgData name="Aakash Mohikar" userId="ef12c35d8e787a84" providerId="LiveId" clId="{419F8681-1FC9-4B2E-9935-C00362FAC693}" dt="2024-07-24T01:25:13.108" v="166" actId="26606"/>
          <ac:spMkLst>
            <pc:docMk/>
            <pc:sldMk cId="471343138" sldId="265"/>
            <ac:spMk id="29" creationId="{D4974D33-8DC5-464E-8C6D-BE58F0669C17}"/>
          </ac:spMkLst>
        </pc:spChg>
        <pc:picChg chg="add mod">
          <ac:chgData name="Aakash Mohikar" userId="ef12c35d8e787a84" providerId="LiveId" clId="{419F8681-1FC9-4B2E-9935-C00362FAC693}" dt="2024-07-24T01:31:28.249" v="213" actId="1076"/>
          <ac:picMkLst>
            <pc:docMk/>
            <pc:sldMk cId="471343138" sldId="265"/>
            <ac:picMk id="4" creationId="{ABB239C6-D494-C65B-B613-E03072E70E6A}"/>
          </ac:picMkLst>
        </pc:picChg>
        <pc:picChg chg="mod ord">
          <ac:chgData name="Aakash Mohikar" userId="ef12c35d8e787a84" providerId="LiveId" clId="{419F8681-1FC9-4B2E-9935-C00362FAC693}" dt="2024-07-24T01:26:09.576" v="175" actId="1076"/>
          <ac:picMkLst>
            <pc:docMk/>
            <pc:sldMk cId="471343138" sldId="265"/>
            <ac:picMk id="5" creationId="{06EC3C05-A993-702E-8617-0FFF72C79A88}"/>
          </ac:picMkLst>
        </pc:picChg>
      </pc:sldChg>
      <pc:sldChg chg="addSp delSp modSp new mod setBg">
        <pc:chgData name="Aakash Mohikar" userId="ef12c35d8e787a84" providerId="LiveId" clId="{419F8681-1FC9-4B2E-9935-C00362FAC693}" dt="2024-07-24T04:56:44.372" v="810" actId="1076"/>
        <pc:sldMkLst>
          <pc:docMk/>
          <pc:sldMk cId="1881043663" sldId="266"/>
        </pc:sldMkLst>
        <pc:spChg chg="mod">
          <ac:chgData name="Aakash Mohikar" userId="ef12c35d8e787a84" providerId="LiveId" clId="{419F8681-1FC9-4B2E-9935-C00362FAC693}" dt="2024-07-24T01:41:52.789" v="318" actId="26606"/>
          <ac:spMkLst>
            <pc:docMk/>
            <pc:sldMk cId="1881043663" sldId="266"/>
            <ac:spMk id="2" creationId="{797866BB-3F6A-0DDC-22E9-8ED919CCC4D5}"/>
          </ac:spMkLst>
        </pc:spChg>
        <pc:spChg chg="del mod">
          <ac:chgData name="Aakash Mohikar" userId="ef12c35d8e787a84" providerId="LiveId" clId="{419F8681-1FC9-4B2E-9935-C00362FAC693}" dt="2024-07-24T01:36:08.483" v="229"/>
          <ac:spMkLst>
            <pc:docMk/>
            <pc:sldMk cId="1881043663" sldId="266"/>
            <ac:spMk id="3" creationId="{80102414-8AEA-5C08-2797-2FCC3E43077D}"/>
          </ac:spMkLst>
        </pc:spChg>
        <pc:spChg chg="add del mod">
          <ac:chgData name="Aakash Mohikar" userId="ef12c35d8e787a84" providerId="LiveId" clId="{419F8681-1FC9-4B2E-9935-C00362FAC693}" dt="2024-07-24T01:41:18.039" v="309"/>
          <ac:spMkLst>
            <pc:docMk/>
            <pc:sldMk cId="1881043663" sldId="266"/>
            <ac:spMk id="7" creationId="{6A31355B-DEAA-B855-0F21-ABDF54CAC474}"/>
          </ac:spMkLst>
        </pc:spChg>
        <pc:spChg chg="add del mod">
          <ac:chgData name="Aakash Mohikar" userId="ef12c35d8e787a84" providerId="LiveId" clId="{419F8681-1FC9-4B2E-9935-C00362FAC693}" dt="2024-07-24T01:40:39.318" v="301" actId="478"/>
          <ac:spMkLst>
            <pc:docMk/>
            <pc:sldMk cId="1881043663" sldId="266"/>
            <ac:spMk id="9" creationId="{2DD6E029-9C8D-F341-7F5D-A23BF6C2F9FF}"/>
          </ac:spMkLst>
        </pc:spChg>
        <pc:spChg chg="add del">
          <ac:chgData name="Aakash Mohikar" userId="ef12c35d8e787a84" providerId="LiveId" clId="{419F8681-1FC9-4B2E-9935-C00362FAC693}" dt="2024-07-24T01:41:52.789" v="318" actId="26606"/>
          <ac:spMkLst>
            <pc:docMk/>
            <pc:sldMk cId="1881043663" sldId="266"/>
            <ac:spMk id="10" creationId="{C4879EFC-8E62-4E00-973C-C45EE9EC676D}"/>
          </ac:spMkLst>
        </pc:spChg>
        <pc:spChg chg="add del mod">
          <ac:chgData name="Aakash Mohikar" userId="ef12c35d8e787a84" providerId="LiveId" clId="{419F8681-1FC9-4B2E-9935-C00362FAC693}" dt="2024-07-24T01:40:37.441" v="299" actId="767"/>
          <ac:spMkLst>
            <pc:docMk/>
            <pc:sldMk cId="1881043663" sldId="266"/>
            <ac:spMk id="11" creationId="{852BA51E-CFE9-051E-D59F-8C58208F424D}"/>
          </ac:spMkLst>
        </pc:spChg>
        <pc:spChg chg="add del">
          <ac:chgData name="Aakash Mohikar" userId="ef12c35d8e787a84" providerId="LiveId" clId="{419F8681-1FC9-4B2E-9935-C00362FAC693}" dt="2024-07-24T01:41:52.789" v="318" actId="26606"/>
          <ac:spMkLst>
            <pc:docMk/>
            <pc:sldMk cId="1881043663" sldId="266"/>
            <ac:spMk id="12" creationId="{D6A9C53F-5F90-40A5-8C85-5412D39C8C68}"/>
          </ac:spMkLst>
        </pc:spChg>
        <pc:spChg chg="add del mod">
          <ac:chgData name="Aakash Mohikar" userId="ef12c35d8e787a84" providerId="LiveId" clId="{419F8681-1FC9-4B2E-9935-C00362FAC693}" dt="2024-07-24T01:41:26.512" v="314" actId="21"/>
          <ac:spMkLst>
            <pc:docMk/>
            <pc:sldMk cId="1881043663" sldId="266"/>
            <ac:spMk id="14" creationId="{48B5E763-2BDF-E087-D0A2-546BDC5ED3C5}"/>
          </ac:spMkLst>
        </pc:spChg>
        <pc:spChg chg="add mod">
          <ac:chgData name="Aakash Mohikar" userId="ef12c35d8e787a84" providerId="LiveId" clId="{419F8681-1FC9-4B2E-9935-C00362FAC693}" dt="2024-07-24T01:46:32.856" v="401" actId="123"/>
          <ac:spMkLst>
            <pc:docMk/>
            <pc:sldMk cId="1881043663" sldId="266"/>
            <ac:spMk id="16" creationId="{ABEE2D5D-5BE9-B9EB-46B7-03FF641924AB}"/>
          </ac:spMkLst>
        </pc:spChg>
        <pc:spChg chg="add mod">
          <ac:chgData name="Aakash Mohikar" userId="ef12c35d8e787a84" providerId="LiveId" clId="{419F8681-1FC9-4B2E-9935-C00362FAC693}" dt="2024-07-24T03:13:07.849" v="663" actId="1076"/>
          <ac:spMkLst>
            <pc:docMk/>
            <pc:sldMk cId="1881043663" sldId="266"/>
            <ac:spMk id="19" creationId="{00C0191B-0CB3-3D5E-F420-EE519E3478DF}"/>
          </ac:spMkLst>
        </pc:spChg>
        <pc:spChg chg="add">
          <ac:chgData name="Aakash Mohikar" userId="ef12c35d8e787a84" providerId="LiveId" clId="{419F8681-1FC9-4B2E-9935-C00362FAC693}" dt="2024-07-24T01:41:52.789" v="318" actId="26606"/>
          <ac:spMkLst>
            <pc:docMk/>
            <pc:sldMk cId="1881043663" sldId="266"/>
            <ac:spMk id="22" creationId="{743AA782-23D1-4521-8CAD-47662984AA08}"/>
          </ac:spMkLst>
        </pc:spChg>
        <pc:spChg chg="add">
          <ac:chgData name="Aakash Mohikar" userId="ef12c35d8e787a84" providerId="LiveId" clId="{419F8681-1FC9-4B2E-9935-C00362FAC693}" dt="2024-07-24T01:41:52.789" v="318" actId="26606"/>
          <ac:spMkLst>
            <pc:docMk/>
            <pc:sldMk cId="1881043663" sldId="266"/>
            <ac:spMk id="24" creationId="{650D18FE-0824-4A46-B22C-A86B52E5780A}"/>
          </ac:spMkLst>
        </pc:spChg>
        <pc:spChg chg="add mod">
          <ac:chgData name="Aakash Mohikar" userId="ef12c35d8e787a84" providerId="LiveId" clId="{419F8681-1FC9-4B2E-9935-C00362FAC693}" dt="2024-07-24T03:14:19.668" v="675" actId="1076"/>
          <ac:spMkLst>
            <pc:docMk/>
            <pc:sldMk cId="1881043663" sldId="266"/>
            <ac:spMk id="25" creationId="{98F0084D-D6A3-D5EB-9A95-C1AE0BB58C82}"/>
          </ac:spMkLst>
        </pc:spChg>
        <pc:picChg chg="add del mod">
          <ac:chgData name="Aakash Mohikar" userId="ef12c35d8e787a84" providerId="LiveId" clId="{419F8681-1FC9-4B2E-9935-C00362FAC693}" dt="2024-07-24T01:41:06.520" v="304" actId="478"/>
          <ac:picMkLst>
            <pc:docMk/>
            <pc:sldMk cId="1881043663" sldId="266"/>
            <ac:picMk id="4" creationId="{A5929BC6-EEB4-8092-5418-7AF18C80A352}"/>
          </ac:picMkLst>
        </pc:picChg>
        <pc:picChg chg="add del mod">
          <ac:chgData name="Aakash Mohikar" userId="ef12c35d8e787a84" providerId="LiveId" clId="{419F8681-1FC9-4B2E-9935-C00362FAC693}" dt="2024-07-24T01:40:17.733" v="287" actId="478"/>
          <ac:picMkLst>
            <pc:docMk/>
            <pc:sldMk cId="1881043663" sldId="266"/>
            <ac:picMk id="5" creationId="{D4BBF3A2-15D8-71CE-E0A7-E938D00490D0}"/>
          </ac:picMkLst>
        </pc:picChg>
        <pc:picChg chg="add mod">
          <ac:chgData name="Aakash Mohikar" userId="ef12c35d8e787a84" providerId="LiveId" clId="{419F8681-1FC9-4B2E-9935-C00362FAC693}" dt="2024-07-24T03:42:18.604" v="805" actId="1076"/>
          <ac:picMkLst>
            <pc:docMk/>
            <pc:sldMk cId="1881043663" sldId="266"/>
            <ac:picMk id="17" creationId="{403C7C92-9134-BCA0-3F49-C22827E9BA6F}"/>
          </ac:picMkLst>
        </pc:picChg>
        <pc:picChg chg="add del mod modCrop">
          <ac:chgData name="Aakash Mohikar" userId="ef12c35d8e787a84" providerId="LiveId" clId="{419F8681-1FC9-4B2E-9935-C00362FAC693}" dt="2024-07-24T03:13:02.693" v="661" actId="478"/>
          <ac:picMkLst>
            <pc:docMk/>
            <pc:sldMk cId="1881043663" sldId="266"/>
            <ac:picMk id="20" creationId="{56D01FBF-42B5-F370-2EE9-AC86BED84350}"/>
          </ac:picMkLst>
        </pc:picChg>
        <pc:picChg chg="add mod">
          <ac:chgData name="Aakash Mohikar" userId="ef12c35d8e787a84" providerId="LiveId" clId="{419F8681-1FC9-4B2E-9935-C00362FAC693}" dt="2024-07-24T03:13:18.271" v="668" actId="1076"/>
          <ac:picMkLst>
            <pc:docMk/>
            <pc:sldMk cId="1881043663" sldId="266"/>
            <ac:picMk id="21" creationId="{B1B19F19-40A2-2E3D-DC2B-6A8615CBA848}"/>
          </ac:picMkLst>
        </pc:picChg>
        <pc:picChg chg="add mod">
          <ac:chgData name="Aakash Mohikar" userId="ef12c35d8e787a84" providerId="LiveId" clId="{419F8681-1FC9-4B2E-9935-C00362FAC693}" dt="2024-07-24T04:56:44.372" v="810" actId="1076"/>
          <ac:picMkLst>
            <pc:docMk/>
            <pc:sldMk cId="1881043663" sldId="266"/>
            <ac:picMk id="26" creationId="{D4686B82-A361-8CE4-25E7-5D02E86A5B27}"/>
          </ac:picMkLst>
        </pc:picChg>
      </pc:sldChg>
      <pc:sldChg chg="modSp add del mod">
        <pc:chgData name="Aakash Mohikar" userId="ef12c35d8e787a84" providerId="LiveId" clId="{419F8681-1FC9-4B2E-9935-C00362FAC693}" dt="2024-07-24T01:40:11.363" v="284" actId="2696"/>
        <pc:sldMkLst>
          <pc:docMk/>
          <pc:sldMk cId="1279731791" sldId="267"/>
        </pc:sldMkLst>
        <pc:spChg chg="mod">
          <ac:chgData name="Aakash Mohikar" userId="ef12c35d8e787a84" providerId="LiveId" clId="{419F8681-1FC9-4B2E-9935-C00362FAC693}" dt="2024-07-24T01:40:06.882" v="283" actId="6549"/>
          <ac:spMkLst>
            <pc:docMk/>
            <pc:sldMk cId="1279731791" sldId="267"/>
            <ac:spMk id="2" creationId="{797866BB-3F6A-0DDC-22E9-8ED919CCC4D5}"/>
          </ac:spMkLst>
        </pc:spChg>
      </pc:sldChg>
      <pc:sldChg chg="add del">
        <pc:chgData name="Aakash Mohikar" userId="ef12c35d8e787a84" providerId="LiveId" clId="{419F8681-1FC9-4B2E-9935-C00362FAC693}" dt="2024-07-24T01:44:37.769" v="369" actId="2696"/>
        <pc:sldMkLst>
          <pc:docMk/>
          <pc:sldMk cId="2877385644" sldId="267"/>
        </pc:sldMkLst>
      </pc:sldChg>
      <pc:sldChg chg="addSp delSp modSp add mod">
        <pc:chgData name="Aakash Mohikar" userId="ef12c35d8e787a84" providerId="LiveId" clId="{419F8681-1FC9-4B2E-9935-C00362FAC693}" dt="2024-07-24T05:04:22.304" v="820" actId="1076"/>
        <pc:sldMkLst>
          <pc:docMk/>
          <pc:sldMk cId="3955385069" sldId="267"/>
        </pc:sldMkLst>
        <pc:spChg chg="add mod">
          <ac:chgData name="Aakash Mohikar" userId="ef12c35d8e787a84" providerId="LiveId" clId="{419F8681-1FC9-4B2E-9935-C00362FAC693}" dt="2024-07-24T05:01:59.041" v="817" actId="20577"/>
          <ac:spMkLst>
            <pc:docMk/>
            <pc:sldMk cId="3955385069" sldId="267"/>
            <ac:spMk id="5" creationId="{36650B57-12B1-BE83-2111-CB7F5B30C460}"/>
          </ac:spMkLst>
        </pc:spChg>
        <pc:spChg chg="mod">
          <ac:chgData name="Aakash Mohikar" userId="ef12c35d8e787a84" providerId="LiveId" clId="{419F8681-1FC9-4B2E-9935-C00362FAC693}" dt="2024-07-24T01:46:59.131" v="413" actId="27636"/>
          <ac:spMkLst>
            <pc:docMk/>
            <pc:sldMk cId="3955385069" sldId="267"/>
            <ac:spMk id="16" creationId="{ABEE2D5D-5BE9-B9EB-46B7-03FF641924AB}"/>
          </ac:spMkLst>
        </pc:spChg>
        <pc:spChg chg="del">
          <ac:chgData name="Aakash Mohikar" userId="ef12c35d8e787a84" providerId="LiveId" clId="{419F8681-1FC9-4B2E-9935-C00362FAC693}" dt="2024-07-24T01:47:26.710" v="417" actId="21"/>
          <ac:spMkLst>
            <pc:docMk/>
            <pc:sldMk cId="3955385069" sldId="267"/>
            <ac:spMk id="19" creationId="{00C0191B-0CB3-3D5E-F420-EE519E3478DF}"/>
          </ac:spMkLst>
        </pc:spChg>
        <pc:graphicFrameChg chg="add mod">
          <ac:chgData name="Aakash Mohikar" userId="ef12c35d8e787a84" providerId="LiveId" clId="{419F8681-1FC9-4B2E-9935-C00362FAC693}" dt="2024-07-24T03:22:18.260" v="756"/>
          <ac:graphicFrameMkLst>
            <pc:docMk/>
            <pc:sldMk cId="3955385069" sldId="267"/>
            <ac:graphicFrameMk id="6" creationId="{EB11AAB6-76F8-EFF4-6A6F-EEF68F83CF08}"/>
          </ac:graphicFrameMkLst>
        </pc:graphicFrameChg>
        <pc:picChg chg="add mod">
          <ac:chgData name="Aakash Mohikar" userId="ef12c35d8e787a84" providerId="LiveId" clId="{419F8681-1FC9-4B2E-9935-C00362FAC693}" dt="2024-07-24T01:47:22.122" v="416" actId="1076"/>
          <ac:picMkLst>
            <pc:docMk/>
            <pc:sldMk cId="3955385069" sldId="267"/>
            <ac:picMk id="3" creationId="{B26DA7C9-EECF-554A-D4CD-B61A9FB74BA0}"/>
          </ac:picMkLst>
        </pc:picChg>
        <pc:picChg chg="add mod">
          <ac:chgData name="Aakash Mohikar" userId="ef12c35d8e787a84" providerId="LiveId" clId="{419F8681-1FC9-4B2E-9935-C00362FAC693}" dt="2024-07-24T05:04:22.304" v="820" actId="1076"/>
          <ac:picMkLst>
            <pc:docMk/>
            <pc:sldMk cId="3955385069" sldId="267"/>
            <ac:picMk id="7" creationId="{F5103BF7-C20D-1FC2-3119-7B09EB6CED98}"/>
          </ac:picMkLst>
        </pc:picChg>
        <pc:picChg chg="del">
          <ac:chgData name="Aakash Mohikar" userId="ef12c35d8e787a84" providerId="LiveId" clId="{419F8681-1FC9-4B2E-9935-C00362FAC693}" dt="2024-07-24T01:47:19.409" v="415" actId="478"/>
          <ac:picMkLst>
            <pc:docMk/>
            <pc:sldMk cId="3955385069" sldId="267"/>
            <ac:picMk id="17" creationId="{403C7C92-9134-BCA0-3F49-C22827E9BA6F}"/>
          </ac:picMkLst>
        </pc:picChg>
      </pc:sldChg>
      <pc:sldChg chg="addSp delSp modSp new del mod ord setBg">
        <pc:chgData name="Aakash Mohikar" userId="ef12c35d8e787a84" providerId="LiveId" clId="{419F8681-1FC9-4B2E-9935-C00362FAC693}" dt="2024-07-24T03:06:56.192" v="597" actId="2696"/>
        <pc:sldMkLst>
          <pc:docMk/>
          <pc:sldMk cId="1662836429" sldId="268"/>
        </pc:sldMkLst>
        <pc:spChg chg="add del mod">
          <ac:chgData name="Aakash Mohikar" userId="ef12c35d8e787a84" providerId="LiveId" clId="{419F8681-1FC9-4B2E-9935-C00362FAC693}" dt="2024-07-24T02:46:31.128" v="533" actId="26606"/>
          <ac:spMkLst>
            <pc:docMk/>
            <pc:sldMk cId="1662836429" sldId="268"/>
            <ac:spMk id="2" creationId="{4811527B-6023-5362-35F3-D6C62BB3E1D3}"/>
          </ac:spMkLst>
        </pc:spChg>
        <pc:spChg chg="add del mod">
          <ac:chgData name="Aakash Mohikar" userId="ef12c35d8e787a84" providerId="LiveId" clId="{419F8681-1FC9-4B2E-9935-C00362FAC693}" dt="2024-07-24T02:46:31.128" v="533" actId="26606"/>
          <ac:spMkLst>
            <pc:docMk/>
            <pc:sldMk cId="1662836429" sldId="268"/>
            <ac:spMk id="3" creationId="{4C222C49-9178-3BD5-4DA4-FB69D5748F86}"/>
          </ac:spMkLst>
        </pc:spChg>
        <pc:spChg chg="add del">
          <ac:chgData name="Aakash Mohikar" userId="ef12c35d8e787a84" providerId="LiveId" clId="{419F8681-1FC9-4B2E-9935-C00362FAC693}" dt="2024-07-24T02:46:29.591" v="530" actId="26606"/>
          <ac:spMkLst>
            <pc:docMk/>
            <pc:sldMk cId="1662836429" sldId="268"/>
            <ac:spMk id="9" creationId="{743AA782-23D1-4521-8CAD-47662984AA08}"/>
          </ac:spMkLst>
        </pc:spChg>
        <pc:spChg chg="add del">
          <ac:chgData name="Aakash Mohikar" userId="ef12c35d8e787a84" providerId="LiveId" clId="{419F8681-1FC9-4B2E-9935-C00362FAC693}" dt="2024-07-24T02:46:29.591" v="530" actId="26606"/>
          <ac:spMkLst>
            <pc:docMk/>
            <pc:sldMk cId="1662836429" sldId="268"/>
            <ac:spMk id="11" creationId="{650D18FE-0824-4A46-B22C-A86B52E5780A}"/>
          </ac:spMkLst>
        </pc:spChg>
        <pc:spChg chg="add del">
          <ac:chgData name="Aakash Mohikar" userId="ef12c35d8e787a84" providerId="LiveId" clId="{419F8681-1FC9-4B2E-9935-C00362FAC693}" dt="2024-07-24T02:46:31.120" v="532" actId="26606"/>
          <ac:spMkLst>
            <pc:docMk/>
            <pc:sldMk cId="1662836429" sldId="268"/>
            <ac:spMk id="13" creationId="{32BC26D8-82FB-445E-AA49-62A77D7C1EE0}"/>
          </ac:spMkLst>
        </pc:spChg>
        <pc:spChg chg="add del">
          <ac:chgData name="Aakash Mohikar" userId="ef12c35d8e787a84" providerId="LiveId" clId="{419F8681-1FC9-4B2E-9935-C00362FAC693}" dt="2024-07-24T02:46:31.120" v="532" actId="26606"/>
          <ac:spMkLst>
            <pc:docMk/>
            <pc:sldMk cId="1662836429" sldId="268"/>
            <ac:spMk id="14" creationId="{CB44330D-EA18-4254-AA95-EB49948539B8}"/>
          </ac:spMkLst>
        </pc:spChg>
        <pc:spChg chg="add">
          <ac:chgData name="Aakash Mohikar" userId="ef12c35d8e787a84" providerId="LiveId" clId="{419F8681-1FC9-4B2E-9935-C00362FAC693}" dt="2024-07-24T02:46:31.128" v="533" actId="26606"/>
          <ac:spMkLst>
            <pc:docMk/>
            <pc:sldMk cId="1662836429" sldId="268"/>
            <ac:spMk id="16" creationId="{7C1E5815-D54C-487F-A054-6D4930ADE3DF}"/>
          </ac:spMkLst>
        </pc:spChg>
        <pc:spChg chg="add">
          <ac:chgData name="Aakash Mohikar" userId="ef12c35d8e787a84" providerId="LiveId" clId="{419F8681-1FC9-4B2E-9935-C00362FAC693}" dt="2024-07-24T02:46:31.128" v="533" actId="26606"/>
          <ac:spMkLst>
            <pc:docMk/>
            <pc:sldMk cId="1662836429" sldId="268"/>
            <ac:spMk id="17" creationId="{736F0DFD-0954-464F-BF12-DD2E6F6E0380}"/>
          </ac:spMkLst>
        </pc:spChg>
        <pc:picChg chg="add mod">
          <ac:chgData name="Aakash Mohikar" userId="ef12c35d8e787a84" providerId="LiveId" clId="{419F8681-1FC9-4B2E-9935-C00362FAC693}" dt="2024-07-24T03:01:59.246" v="551" actId="1076"/>
          <ac:picMkLst>
            <pc:docMk/>
            <pc:sldMk cId="1662836429" sldId="268"/>
            <ac:picMk id="4" creationId="{7BAE3E03-86CF-6B3A-1394-AC487C5CE96E}"/>
          </ac:picMkLst>
        </pc:picChg>
      </pc:sldChg>
      <pc:sldChg chg="addSp delSp modSp add mod">
        <pc:chgData name="Aakash Mohikar" userId="ef12c35d8e787a84" providerId="LiveId" clId="{419F8681-1FC9-4B2E-9935-C00362FAC693}" dt="2024-07-24T05:04:16.979" v="818"/>
        <pc:sldMkLst>
          <pc:docMk/>
          <pc:sldMk cId="2654610144" sldId="269"/>
        </pc:sldMkLst>
        <pc:spChg chg="mod">
          <ac:chgData name="Aakash Mohikar" userId="ef12c35d8e787a84" providerId="LiveId" clId="{419F8681-1FC9-4B2E-9935-C00362FAC693}" dt="2024-07-24T03:08:15.544" v="660" actId="20577"/>
          <ac:spMkLst>
            <pc:docMk/>
            <pc:sldMk cId="2654610144" sldId="269"/>
            <ac:spMk id="2" creationId="{797866BB-3F6A-0DDC-22E9-8ED919CCC4D5}"/>
          </ac:spMkLst>
        </pc:spChg>
        <pc:spChg chg="add mod ord">
          <ac:chgData name="Aakash Mohikar" userId="ef12c35d8e787a84" providerId="LiveId" clId="{419F8681-1FC9-4B2E-9935-C00362FAC693}" dt="2024-07-24T05:01:55.225" v="815" actId="20577"/>
          <ac:spMkLst>
            <pc:docMk/>
            <pc:sldMk cId="2654610144" sldId="269"/>
            <ac:spMk id="4" creationId="{A9EF8D83-92B7-48E1-FF93-689D2CB38024}"/>
          </ac:spMkLst>
        </pc:spChg>
        <pc:spChg chg="del">
          <ac:chgData name="Aakash Mohikar" userId="ef12c35d8e787a84" providerId="LiveId" clId="{419F8681-1FC9-4B2E-9935-C00362FAC693}" dt="2024-07-24T03:02:16.645" v="553" actId="21"/>
          <ac:spMkLst>
            <pc:docMk/>
            <pc:sldMk cId="2654610144" sldId="269"/>
            <ac:spMk id="16" creationId="{ABEE2D5D-5BE9-B9EB-46B7-03FF641924AB}"/>
          </ac:spMkLst>
        </pc:spChg>
        <pc:spChg chg="add del">
          <ac:chgData name="Aakash Mohikar" userId="ef12c35d8e787a84" providerId="LiveId" clId="{419F8681-1FC9-4B2E-9935-C00362FAC693}" dt="2024-07-24T03:02:37.180" v="561" actId="26606"/>
          <ac:spMkLst>
            <pc:docMk/>
            <pc:sldMk cId="2654610144" sldId="269"/>
            <ac:spMk id="19" creationId="{00C0191B-0CB3-3D5E-F420-EE519E3478DF}"/>
          </ac:spMkLst>
        </pc:spChg>
        <pc:spChg chg="add del">
          <ac:chgData name="Aakash Mohikar" userId="ef12c35d8e787a84" providerId="LiveId" clId="{419F8681-1FC9-4B2E-9935-C00362FAC693}" dt="2024-07-24T03:02:37.180" v="561" actId="26606"/>
          <ac:spMkLst>
            <pc:docMk/>
            <pc:sldMk cId="2654610144" sldId="269"/>
            <ac:spMk id="22" creationId="{743AA782-23D1-4521-8CAD-47662984AA08}"/>
          </ac:spMkLst>
        </pc:spChg>
        <pc:spChg chg="add del">
          <ac:chgData name="Aakash Mohikar" userId="ef12c35d8e787a84" providerId="LiveId" clId="{419F8681-1FC9-4B2E-9935-C00362FAC693}" dt="2024-07-24T03:02:37.180" v="561" actId="26606"/>
          <ac:spMkLst>
            <pc:docMk/>
            <pc:sldMk cId="2654610144" sldId="269"/>
            <ac:spMk id="24" creationId="{650D18FE-0824-4A46-B22C-A86B52E5780A}"/>
          </ac:spMkLst>
        </pc:spChg>
        <pc:spChg chg="add del">
          <ac:chgData name="Aakash Mohikar" userId="ef12c35d8e787a84" providerId="LiveId" clId="{419F8681-1FC9-4B2E-9935-C00362FAC693}" dt="2024-07-24T03:02:37.171" v="560" actId="26606"/>
          <ac:spMkLst>
            <pc:docMk/>
            <pc:sldMk cId="2654610144" sldId="269"/>
            <ac:spMk id="29" creationId="{7FF47CB7-972F-479F-A36D-9E72D26EC8DA}"/>
          </ac:spMkLst>
        </pc:spChg>
        <pc:spChg chg="add del">
          <ac:chgData name="Aakash Mohikar" userId="ef12c35d8e787a84" providerId="LiveId" clId="{419F8681-1FC9-4B2E-9935-C00362FAC693}" dt="2024-07-24T03:02:37.171" v="560" actId="26606"/>
          <ac:spMkLst>
            <pc:docMk/>
            <pc:sldMk cId="2654610144" sldId="269"/>
            <ac:spMk id="31" creationId="{0D153B68-5844-490D-8E67-F616D6D721CA}"/>
          </ac:spMkLst>
        </pc:spChg>
        <pc:spChg chg="add del">
          <ac:chgData name="Aakash Mohikar" userId="ef12c35d8e787a84" providerId="LiveId" clId="{419F8681-1FC9-4B2E-9935-C00362FAC693}" dt="2024-07-24T03:02:37.171" v="560" actId="26606"/>
          <ac:spMkLst>
            <pc:docMk/>
            <pc:sldMk cId="2654610144" sldId="269"/>
            <ac:spMk id="33" creationId="{9A0D773F-7A7D-4DBB-9DEA-86BB8B8F4BC8}"/>
          </ac:spMkLst>
        </pc:spChg>
        <pc:spChg chg="add del">
          <ac:chgData name="Aakash Mohikar" userId="ef12c35d8e787a84" providerId="LiveId" clId="{419F8681-1FC9-4B2E-9935-C00362FAC693}" dt="2024-07-24T03:03:13.585" v="570" actId="26606"/>
          <ac:spMkLst>
            <pc:docMk/>
            <pc:sldMk cId="2654610144" sldId="269"/>
            <ac:spMk id="35" creationId="{2B97F24A-32CE-4C1C-A50D-3016B394DCFB}"/>
          </ac:spMkLst>
        </pc:spChg>
        <pc:spChg chg="add del">
          <ac:chgData name="Aakash Mohikar" userId="ef12c35d8e787a84" providerId="LiveId" clId="{419F8681-1FC9-4B2E-9935-C00362FAC693}" dt="2024-07-24T03:03:13.585" v="570" actId="26606"/>
          <ac:spMkLst>
            <pc:docMk/>
            <pc:sldMk cId="2654610144" sldId="269"/>
            <ac:spMk id="36" creationId="{CD8B4F24-440B-49E9-B85D-733523DC064B}"/>
          </ac:spMkLst>
        </pc:spChg>
        <pc:spChg chg="add">
          <ac:chgData name="Aakash Mohikar" userId="ef12c35d8e787a84" providerId="LiveId" clId="{419F8681-1FC9-4B2E-9935-C00362FAC693}" dt="2024-07-24T03:03:13.585" v="570" actId="26606"/>
          <ac:spMkLst>
            <pc:docMk/>
            <pc:sldMk cId="2654610144" sldId="269"/>
            <ac:spMk id="41" creationId="{A8908DB7-C3A6-4FCB-9820-CEE02B398C4A}"/>
          </ac:spMkLst>
        </pc:spChg>
        <pc:spChg chg="add">
          <ac:chgData name="Aakash Mohikar" userId="ef12c35d8e787a84" providerId="LiveId" clId="{419F8681-1FC9-4B2E-9935-C00362FAC693}" dt="2024-07-24T03:03:13.585" v="570" actId="26606"/>
          <ac:spMkLst>
            <pc:docMk/>
            <pc:sldMk cId="2654610144" sldId="269"/>
            <ac:spMk id="43" creationId="{535742DD-1B16-4E9D-B715-0D74B4574A68}"/>
          </ac:spMkLst>
        </pc:spChg>
        <pc:picChg chg="add mod">
          <ac:chgData name="Aakash Mohikar" userId="ef12c35d8e787a84" providerId="LiveId" clId="{419F8681-1FC9-4B2E-9935-C00362FAC693}" dt="2024-07-24T03:03:45.808" v="582" actId="1076"/>
          <ac:picMkLst>
            <pc:docMk/>
            <pc:sldMk cId="2654610144" sldId="269"/>
            <ac:picMk id="5" creationId="{A9C345EE-C6BE-DADB-D852-1655551AD8E9}"/>
          </ac:picMkLst>
        </pc:picChg>
        <pc:picChg chg="add mod">
          <ac:chgData name="Aakash Mohikar" userId="ef12c35d8e787a84" providerId="LiveId" clId="{419F8681-1FC9-4B2E-9935-C00362FAC693}" dt="2024-07-24T05:04:16.979" v="818"/>
          <ac:picMkLst>
            <pc:docMk/>
            <pc:sldMk cId="2654610144" sldId="269"/>
            <ac:picMk id="6" creationId="{A3423706-0166-559F-7CB9-D4C3F02DCF43}"/>
          </ac:picMkLst>
        </pc:picChg>
        <pc:picChg chg="del">
          <ac:chgData name="Aakash Mohikar" userId="ef12c35d8e787a84" providerId="LiveId" clId="{419F8681-1FC9-4B2E-9935-C00362FAC693}" dt="2024-07-24T03:02:24.444" v="555" actId="21"/>
          <ac:picMkLst>
            <pc:docMk/>
            <pc:sldMk cId="2654610144" sldId="269"/>
            <ac:picMk id="17" creationId="{403C7C92-9134-BCA0-3F49-C22827E9BA6F}"/>
          </ac:picMkLst>
        </pc:picChg>
        <pc:picChg chg="del">
          <ac:chgData name="Aakash Mohikar" userId="ef12c35d8e787a84" providerId="LiveId" clId="{419F8681-1FC9-4B2E-9935-C00362FAC693}" dt="2024-07-24T03:02:19.666" v="554" actId="21"/>
          <ac:picMkLst>
            <pc:docMk/>
            <pc:sldMk cId="2654610144" sldId="269"/>
            <ac:picMk id="20" creationId="{56D01FBF-42B5-F370-2EE9-AC86BED84350}"/>
          </ac:picMkLst>
        </pc:picChg>
      </pc:sldChg>
      <pc:sldChg chg="addSp delSp modSp add mod ord modNotesTx">
        <pc:chgData name="Aakash Mohikar" userId="ef12c35d8e787a84" providerId="LiveId" clId="{419F8681-1FC9-4B2E-9935-C00362FAC693}" dt="2024-07-24T05:04:39.057" v="826" actId="1076"/>
        <pc:sldMkLst>
          <pc:docMk/>
          <pc:sldMk cId="510225156" sldId="270"/>
        </pc:sldMkLst>
        <pc:spChg chg="mod">
          <ac:chgData name="Aakash Mohikar" userId="ef12c35d8e787a84" providerId="LiveId" clId="{419F8681-1FC9-4B2E-9935-C00362FAC693}" dt="2024-07-24T03:15:47.181" v="693" actId="20577"/>
          <ac:spMkLst>
            <pc:docMk/>
            <pc:sldMk cId="510225156" sldId="270"/>
            <ac:spMk id="2" creationId="{797866BB-3F6A-0DDC-22E9-8ED919CCC4D5}"/>
          </ac:spMkLst>
        </pc:spChg>
        <pc:spChg chg="del mod">
          <ac:chgData name="Aakash Mohikar" userId="ef12c35d8e787a84" providerId="LiveId" clId="{419F8681-1FC9-4B2E-9935-C00362FAC693}" dt="2024-07-24T03:17:48.098" v="696" actId="478"/>
          <ac:spMkLst>
            <pc:docMk/>
            <pc:sldMk cId="510225156" sldId="270"/>
            <ac:spMk id="4" creationId="{A9EF8D83-92B7-48E1-FF93-689D2CB38024}"/>
          </ac:spMkLst>
        </pc:spChg>
        <pc:spChg chg="add del mod">
          <ac:chgData name="Aakash Mohikar" userId="ef12c35d8e787a84" providerId="LiveId" clId="{419F8681-1FC9-4B2E-9935-C00362FAC693}" dt="2024-07-24T03:50:54.301" v="807" actId="14100"/>
          <ac:spMkLst>
            <pc:docMk/>
            <pc:sldMk cId="510225156" sldId="270"/>
            <ac:spMk id="6" creationId="{96B627C5-FDE9-B1F5-D59C-36D58E07179D}"/>
          </ac:spMkLst>
        </pc:spChg>
        <pc:spChg chg="add mod">
          <ac:chgData name="Aakash Mohikar" userId="ef12c35d8e787a84" providerId="LiveId" clId="{419F8681-1FC9-4B2E-9935-C00362FAC693}" dt="2024-07-24T03:18:47.291" v="701"/>
          <ac:spMkLst>
            <pc:docMk/>
            <pc:sldMk cId="510225156" sldId="270"/>
            <ac:spMk id="7" creationId="{3269CABC-3162-31BF-6D35-FCCFF4F570C3}"/>
          </ac:spMkLst>
        </pc:spChg>
        <pc:spChg chg="add mod">
          <ac:chgData name="Aakash Mohikar" userId="ef12c35d8e787a84" providerId="LiveId" clId="{419F8681-1FC9-4B2E-9935-C00362FAC693}" dt="2024-07-24T03:18:58.069" v="716"/>
          <ac:spMkLst>
            <pc:docMk/>
            <pc:sldMk cId="510225156" sldId="270"/>
            <ac:spMk id="8" creationId="{5B92C5DB-271E-DDE3-BDAE-F4EB2F1E15FF}"/>
          </ac:spMkLst>
        </pc:spChg>
        <pc:spChg chg="add mod">
          <ac:chgData name="Aakash Mohikar" userId="ef12c35d8e787a84" providerId="LiveId" clId="{419F8681-1FC9-4B2E-9935-C00362FAC693}" dt="2024-07-24T03:18:59.414" v="718"/>
          <ac:spMkLst>
            <pc:docMk/>
            <pc:sldMk cId="510225156" sldId="270"/>
            <ac:spMk id="9" creationId="{A150DF73-7C68-6901-469E-4D6462A43E0F}"/>
          </ac:spMkLst>
        </pc:spChg>
        <pc:picChg chg="del">
          <ac:chgData name="Aakash Mohikar" userId="ef12c35d8e787a84" providerId="LiveId" clId="{419F8681-1FC9-4B2E-9935-C00362FAC693}" dt="2024-07-24T03:17:44.461" v="694" actId="478"/>
          <ac:picMkLst>
            <pc:docMk/>
            <pc:sldMk cId="510225156" sldId="270"/>
            <ac:picMk id="5" creationId="{A9C345EE-C6BE-DADB-D852-1655551AD8E9}"/>
          </ac:picMkLst>
        </pc:picChg>
        <pc:picChg chg="add mod">
          <ac:chgData name="Aakash Mohikar" userId="ef12c35d8e787a84" providerId="LiveId" clId="{419F8681-1FC9-4B2E-9935-C00362FAC693}" dt="2024-07-24T05:04:39.057" v="826" actId="1076"/>
          <ac:picMkLst>
            <pc:docMk/>
            <pc:sldMk cId="510225156" sldId="270"/>
            <ac:picMk id="10" creationId="{7DE9977D-F517-B07D-D498-AE0F94E05E71}"/>
          </ac:picMkLst>
        </pc:picChg>
      </pc:sldChg>
      <pc:sldChg chg="modSp add del mod">
        <pc:chgData name="Aakash Mohikar" userId="ef12c35d8e787a84" providerId="LiveId" clId="{419F8681-1FC9-4B2E-9935-C00362FAC693}" dt="2024-07-24T03:15:32.611" v="680" actId="2696"/>
        <pc:sldMkLst>
          <pc:docMk/>
          <pc:sldMk cId="1077777343" sldId="270"/>
        </pc:sldMkLst>
        <pc:spChg chg="mod">
          <ac:chgData name="Aakash Mohikar" userId="ef12c35d8e787a84" providerId="LiveId" clId="{419F8681-1FC9-4B2E-9935-C00362FAC693}" dt="2024-07-24T03:15:27.159" v="679" actId="20577"/>
          <ac:spMkLst>
            <pc:docMk/>
            <pc:sldMk cId="1077777343" sldId="270"/>
            <ac:spMk id="2" creationId="{797866BB-3F6A-0DDC-22E9-8ED919CCC4D5}"/>
          </ac:spMkLst>
        </pc:spChg>
      </pc:sldChg>
      <pc:sldChg chg="addSp delSp modSp add mod">
        <pc:chgData name="Aakash Mohikar" userId="ef12c35d8e787a84" providerId="LiveId" clId="{419F8681-1FC9-4B2E-9935-C00362FAC693}" dt="2024-07-24T05:04:27.640" v="822" actId="1076"/>
        <pc:sldMkLst>
          <pc:docMk/>
          <pc:sldMk cId="3491886329" sldId="271"/>
        </pc:sldMkLst>
        <pc:spChg chg="del">
          <ac:chgData name="Aakash Mohikar" userId="ef12c35d8e787a84" providerId="LiveId" clId="{419F8681-1FC9-4B2E-9935-C00362FAC693}" dt="2024-07-24T03:26:24.994" v="803" actId="21"/>
          <ac:spMkLst>
            <pc:docMk/>
            <pc:sldMk cId="3491886329" sldId="271"/>
            <ac:spMk id="5" creationId="{36650B57-12B1-BE83-2111-CB7F5B30C460}"/>
          </ac:spMkLst>
        </pc:spChg>
        <pc:spChg chg="add del mod">
          <ac:chgData name="Aakash Mohikar" userId="ef12c35d8e787a84" providerId="LiveId" clId="{419F8681-1FC9-4B2E-9935-C00362FAC693}" dt="2024-07-24T03:26:18.707" v="802" actId="21"/>
          <ac:spMkLst>
            <pc:docMk/>
            <pc:sldMk cId="3491886329" sldId="271"/>
            <ac:spMk id="9" creationId="{978B38D0-637E-48E7-672D-86EA5A38B667}"/>
          </ac:spMkLst>
        </pc:spChg>
        <pc:spChg chg="del">
          <ac:chgData name="Aakash Mohikar" userId="ef12c35d8e787a84" providerId="LiveId" clId="{419F8681-1FC9-4B2E-9935-C00362FAC693}" dt="2024-07-24T03:23:40.113" v="765" actId="478"/>
          <ac:spMkLst>
            <pc:docMk/>
            <pc:sldMk cId="3491886329" sldId="271"/>
            <ac:spMk id="16" creationId="{ABEE2D5D-5BE9-B9EB-46B7-03FF641924AB}"/>
          </ac:spMkLst>
        </pc:spChg>
        <pc:graphicFrameChg chg="add mod modGraphic">
          <ac:chgData name="Aakash Mohikar" userId="ef12c35d8e787a84" providerId="LiveId" clId="{419F8681-1FC9-4B2E-9935-C00362FAC693}" dt="2024-07-24T03:22:48.416" v="762" actId="1076"/>
          <ac:graphicFrameMkLst>
            <pc:docMk/>
            <pc:sldMk cId="3491886329" sldId="271"/>
            <ac:graphicFrameMk id="4" creationId="{92793946-8FE1-7164-6B04-D52B8E4F2A2E}"/>
          </ac:graphicFrameMkLst>
        </pc:graphicFrameChg>
        <pc:picChg chg="del">
          <ac:chgData name="Aakash Mohikar" userId="ef12c35d8e787a84" providerId="LiveId" clId="{419F8681-1FC9-4B2E-9935-C00362FAC693}" dt="2024-07-24T03:23:44.668" v="766" actId="478"/>
          <ac:picMkLst>
            <pc:docMk/>
            <pc:sldMk cId="3491886329" sldId="271"/>
            <ac:picMk id="3" creationId="{B26DA7C9-EECF-554A-D4CD-B61A9FB74BA0}"/>
          </ac:picMkLst>
        </pc:picChg>
        <pc:picChg chg="add mod">
          <ac:chgData name="Aakash Mohikar" userId="ef12c35d8e787a84" providerId="LiveId" clId="{419F8681-1FC9-4B2E-9935-C00362FAC693}" dt="2024-07-24T03:23:54.143" v="768" actId="14100"/>
          <ac:picMkLst>
            <pc:docMk/>
            <pc:sldMk cId="3491886329" sldId="271"/>
            <ac:picMk id="7" creationId="{3BE51766-E7D1-B046-B1EF-244EBBE2868F}"/>
          </ac:picMkLst>
        </pc:picChg>
        <pc:picChg chg="add mod">
          <ac:chgData name="Aakash Mohikar" userId="ef12c35d8e787a84" providerId="LiveId" clId="{419F8681-1FC9-4B2E-9935-C00362FAC693}" dt="2024-07-24T05:04:27.640" v="822" actId="1076"/>
          <ac:picMkLst>
            <pc:docMk/>
            <pc:sldMk cId="3491886329" sldId="271"/>
            <ac:picMk id="10" creationId="{9499A5E0-1A5B-E796-41F8-6A6665511F41}"/>
          </ac:picMkLst>
        </pc:picChg>
      </pc:sldChg>
      <pc:sldChg chg="addSp delSp add del setBg delDesignElem">
        <pc:chgData name="Aakash Mohikar" userId="ef12c35d8e787a84" providerId="LiveId" clId="{419F8681-1FC9-4B2E-9935-C00362FAC693}" dt="2024-07-24T04:56:53.610" v="813"/>
        <pc:sldMkLst>
          <pc:docMk/>
          <pc:sldMk cId="2191850667" sldId="272"/>
        </pc:sldMkLst>
        <pc:spChg chg="add del">
          <ac:chgData name="Aakash Mohikar" userId="ef12c35d8e787a84" providerId="LiveId" clId="{419F8681-1FC9-4B2E-9935-C00362FAC693}" dt="2024-07-24T04:56:53.610" v="813"/>
          <ac:spMkLst>
            <pc:docMk/>
            <pc:sldMk cId="2191850667" sldId="272"/>
            <ac:spMk id="41" creationId="{A8908DB7-C3A6-4FCB-9820-CEE02B398C4A}"/>
          </ac:spMkLst>
        </pc:spChg>
        <pc:spChg chg="add del">
          <ac:chgData name="Aakash Mohikar" userId="ef12c35d8e787a84" providerId="LiveId" clId="{419F8681-1FC9-4B2E-9935-C00362FAC693}" dt="2024-07-24T04:56:53.610" v="813"/>
          <ac:spMkLst>
            <pc:docMk/>
            <pc:sldMk cId="2191850667" sldId="272"/>
            <ac:spMk id="43" creationId="{535742DD-1B16-4E9D-B715-0D74B4574A68}"/>
          </ac:spMkLst>
        </pc:spChg>
      </pc:sldChg>
    </pc:docChg>
  </pc:docChgLst>
  <pc:docChgLst>
    <pc:chgData name="Aakash Mohikar" userId="ef12c35d8e787a84" providerId="LiveId" clId="{1F8BCA90-463D-440C-9295-DED219D326D0}"/>
    <pc:docChg chg="undo custSel addSld modSld">
      <pc:chgData name="Aakash Mohikar" userId="ef12c35d8e787a84" providerId="LiveId" clId="{1F8BCA90-463D-440C-9295-DED219D326D0}" dt="2024-07-26T01:03:17.340" v="162" actId="20577"/>
      <pc:docMkLst>
        <pc:docMk/>
      </pc:docMkLst>
      <pc:sldChg chg="modSp mod">
        <pc:chgData name="Aakash Mohikar" userId="ef12c35d8e787a84" providerId="LiveId" clId="{1F8BCA90-463D-440C-9295-DED219D326D0}" dt="2024-07-24T17:17:08.937" v="17" actId="20577"/>
        <pc:sldMkLst>
          <pc:docMk/>
          <pc:sldMk cId="2391118365" sldId="258"/>
        </pc:sldMkLst>
        <pc:spChg chg="mod">
          <ac:chgData name="Aakash Mohikar" userId="ef12c35d8e787a84" providerId="LiveId" clId="{1F8BCA90-463D-440C-9295-DED219D326D0}" dt="2024-07-24T17:17:08.937" v="17" actId="20577"/>
          <ac:spMkLst>
            <pc:docMk/>
            <pc:sldMk cId="2391118365" sldId="258"/>
            <ac:spMk id="4" creationId="{B12C523A-5968-CF2B-0810-A4B1BCCD9B1E}"/>
          </ac:spMkLst>
        </pc:spChg>
      </pc:sldChg>
      <pc:sldChg chg="modSp mod">
        <pc:chgData name="Aakash Mohikar" userId="ef12c35d8e787a84" providerId="LiveId" clId="{1F8BCA90-463D-440C-9295-DED219D326D0}" dt="2024-07-24T17:18:28.803" v="43" actId="1076"/>
        <pc:sldMkLst>
          <pc:docMk/>
          <pc:sldMk cId="4266734186" sldId="259"/>
        </pc:sldMkLst>
        <pc:spChg chg="mod">
          <ac:chgData name="Aakash Mohikar" userId="ef12c35d8e787a84" providerId="LiveId" clId="{1F8BCA90-463D-440C-9295-DED219D326D0}" dt="2024-07-24T17:18:28.803" v="43" actId="1076"/>
          <ac:spMkLst>
            <pc:docMk/>
            <pc:sldMk cId="4266734186" sldId="259"/>
            <ac:spMk id="7" creationId="{E0D5A9D7-2982-F2E2-08DF-46F5A5CF233A}"/>
          </ac:spMkLst>
        </pc:spChg>
      </pc:sldChg>
      <pc:sldChg chg="modSp mod">
        <pc:chgData name="Aakash Mohikar" userId="ef12c35d8e787a84" providerId="LiveId" clId="{1F8BCA90-463D-440C-9295-DED219D326D0}" dt="2024-07-24T17:19:48.457" v="48" actId="1035"/>
        <pc:sldMkLst>
          <pc:docMk/>
          <pc:sldMk cId="132389681" sldId="260"/>
        </pc:sldMkLst>
        <pc:spChg chg="mod">
          <ac:chgData name="Aakash Mohikar" userId="ef12c35d8e787a84" providerId="LiveId" clId="{1F8BCA90-463D-440C-9295-DED219D326D0}" dt="2024-07-24T17:19:48.457" v="48" actId="1035"/>
          <ac:spMkLst>
            <pc:docMk/>
            <pc:sldMk cId="132389681" sldId="260"/>
            <ac:spMk id="6" creationId="{DA4BB8E4-CF06-F38F-DBF8-6E1E98D551CC}"/>
          </ac:spMkLst>
        </pc:spChg>
      </pc:sldChg>
      <pc:sldChg chg="modSp mod">
        <pc:chgData name="Aakash Mohikar" userId="ef12c35d8e787a84" providerId="LiveId" clId="{1F8BCA90-463D-440C-9295-DED219D326D0}" dt="2024-07-24T17:21:41.764" v="72" actId="20577"/>
        <pc:sldMkLst>
          <pc:docMk/>
          <pc:sldMk cId="974280154" sldId="261"/>
        </pc:sldMkLst>
        <pc:spChg chg="mod">
          <ac:chgData name="Aakash Mohikar" userId="ef12c35d8e787a84" providerId="LiveId" clId="{1F8BCA90-463D-440C-9295-DED219D326D0}" dt="2024-07-24T17:21:41.764" v="72" actId="20577"/>
          <ac:spMkLst>
            <pc:docMk/>
            <pc:sldMk cId="974280154" sldId="261"/>
            <ac:spMk id="6" creationId="{062FF329-075E-7EE7-9496-576684F27689}"/>
          </ac:spMkLst>
        </pc:spChg>
      </pc:sldChg>
      <pc:sldChg chg="modSp mod">
        <pc:chgData name="Aakash Mohikar" userId="ef12c35d8e787a84" providerId="LiveId" clId="{1F8BCA90-463D-440C-9295-DED219D326D0}" dt="2024-07-26T01:03:17.340" v="162" actId="20577"/>
        <pc:sldMkLst>
          <pc:docMk/>
          <pc:sldMk cId="1262386530" sldId="263"/>
        </pc:sldMkLst>
        <pc:spChg chg="mod">
          <ac:chgData name="Aakash Mohikar" userId="ef12c35d8e787a84" providerId="LiveId" clId="{1F8BCA90-463D-440C-9295-DED219D326D0}" dt="2024-07-26T01:03:17.340" v="162" actId="20577"/>
          <ac:spMkLst>
            <pc:docMk/>
            <pc:sldMk cId="1262386530" sldId="263"/>
            <ac:spMk id="6" creationId="{DDE395FA-97A8-6DCE-273D-A253256E2AD9}"/>
          </ac:spMkLst>
        </pc:spChg>
      </pc:sldChg>
      <pc:sldChg chg="addSp delSp modSp mod">
        <pc:chgData name="Aakash Mohikar" userId="ef12c35d8e787a84" providerId="LiveId" clId="{1F8BCA90-463D-440C-9295-DED219D326D0}" dt="2024-07-24T05:12:26.143" v="4" actId="14100"/>
        <pc:sldMkLst>
          <pc:docMk/>
          <pc:sldMk cId="471343138" sldId="265"/>
        </pc:sldMkLst>
        <pc:spChg chg="mod">
          <ac:chgData name="Aakash Mohikar" userId="ef12c35d8e787a84" providerId="LiveId" clId="{1F8BCA90-463D-440C-9295-DED219D326D0}" dt="2024-07-24T05:12:26.143" v="4" actId="14100"/>
          <ac:spMkLst>
            <pc:docMk/>
            <pc:sldMk cId="471343138" sldId="265"/>
            <ac:spMk id="3" creationId="{EE642081-CD69-D7B9-229E-1C0411C7F450}"/>
          </ac:spMkLst>
        </pc:spChg>
        <pc:spChg chg="del">
          <ac:chgData name="Aakash Mohikar" userId="ef12c35d8e787a84" providerId="LiveId" clId="{1F8BCA90-463D-440C-9295-DED219D326D0}" dt="2024-07-24T05:12:17.500" v="2" actId="26606"/>
          <ac:spMkLst>
            <pc:docMk/>
            <pc:sldMk cId="471343138" sldId="265"/>
            <ac:spMk id="28" creationId="{F13C74B1-5B17-4795-BED0-7140497B445A}"/>
          </ac:spMkLst>
        </pc:spChg>
        <pc:spChg chg="del">
          <ac:chgData name="Aakash Mohikar" userId="ef12c35d8e787a84" providerId="LiveId" clId="{1F8BCA90-463D-440C-9295-DED219D326D0}" dt="2024-07-24T05:12:17.500" v="2" actId="26606"/>
          <ac:spMkLst>
            <pc:docMk/>
            <pc:sldMk cId="471343138" sldId="265"/>
            <ac:spMk id="29" creationId="{D4974D33-8DC5-464E-8C6D-BE58F0669C17}"/>
          </ac:spMkLst>
        </pc:spChg>
        <pc:spChg chg="add">
          <ac:chgData name="Aakash Mohikar" userId="ef12c35d8e787a84" providerId="LiveId" clId="{1F8BCA90-463D-440C-9295-DED219D326D0}" dt="2024-07-24T05:12:17.500" v="2" actId="26606"/>
          <ac:spMkLst>
            <pc:docMk/>
            <pc:sldMk cId="471343138" sldId="265"/>
            <ac:spMk id="34" creationId="{F13C74B1-5B17-4795-BED0-7140497B445A}"/>
          </ac:spMkLst>
        </pc:spChg>
        <pc:spChg chg="add">
          <ac:chgData name="Aakash Mohikar" userId="ef12c35d8e787a84" providerId="LiveId" clId="{1F8BCA90-463D-440C-9295-DED219D326D0}" dt="2024-07-24T05:12:17.500" v="2" actId="26606"/>
          <ac:spMkLst>
            <pc:docMk/>
            <pc:sldMk cId="471343138" sldId="265"/>
            <ac:spMk id="36" creationId="{D4974D33-8DC5-464E-8C6D-BE58F0669C17}"/>
          </ac:spMkLst>
        </pc:spChg>
        <pc:picChg chg="mod">
          <ac:chgData name="Aakash Mohikar" userId="ef12c35d8e787a84" providerId="LiveId" clId="{1F8BCA90-463D-440C-9295-DED219D326D0}" dt="2024-07-24T05:12:23.827" v="3" actId="14100"/>
          <ac:picMkLst>
            <pc:docMk/>
            <pc:sldMk cId="471343138" sldId="265"/>
            <ac:picMk id="5" creationId="{06EC3C05-A993-702E-8617-0FFF72C79A88}"/>
          </ac:picMkLst>
        </pc:picChg>
      </pc:sldChg>
      <pc:sldChg chg="modSp mod">
        <pc:chgData name="Aakash Mohikar" userId="ef12c35d8e787a84" providerId="LiveId" clId="{1F8BCA90-463D-440C-9295-DED219D326D0}" dt="2024-07-26T01:03:02.006" v="152" actId="20577"/>
        <pc:sldMkLst>
          <pc:docMk/>
          <pc:sldMk cId="3955385069" sldId="267"/>
        </pc:sldMkLst>
        <pc:spChg chg="mod">
          <ac:chgData name="Aakash Mohikar" userId="ef12c35d8e787a84" providerId="LiveId" clId="{1F8BCA90-463D-440C-9295-DED219D326D0}" dt="2024-07-26T01:03:02.006" v="152" actId="20577"/>
          <ac:spMkLst>
            <pc:docMk/>
            <pc:sldMk cId="3955385069" sldId="267"/>
            <ac:spMk id="5" creationId="{36650B57-12B1-BE83-2111-CB7F5B30C460}"/>
          </ac:spMkLst>
        </pc:spChg>
      </pc:sldChg>
      <pc:sldChg chg="modSp mod">
        <pc:chgData name="Aakash Mohikar" userId="ef12c35d8e787a84" providerId="LiveId" clId="{1F8BCA90-463D-440C-9295-DED219D326D0}" dt="2024-07-26T01:02:57.671" v="150" actId="20577"/>
        <pc:sldMkLst>
          <pc:docMk/>
          <pc:sldMk cId="2654610144" sldId="269"/>
        </pc:sldMkLst>
        <pc:spChg chg="mod">
          <ac:chgData name="Aakash Mohikar" userId="ef12c35d8e787a84" providerId="LiveId" clId="{1F8BCA90-463D-440C-9295-DED219D326D0}" dt="2024-07-26T01:02:57.671" v="150" actId="20577"/>
          <ac:spMkLst>
            <pc:docMk/>
            <pc:sldMk cId="2654610144" sldId="269"/>
            <ac:spMk id="4" creationId="{A9EF8D83-92B7-48E1-FF93-689D2CB38024}"/>
          </ac:spMkLst>
        </pc:spChg>
      </pc:sldChg>
      <pc:sldChg chg="addSp delSp modSp new mod setBg">
        <pc:chgData name="Aakash Mohikar" userId="ef12c35d8e787a84" providerId="LiveId" clId="{1F8BCA90-463D-440C-9295-DED219D326D0}" dt="2024-07-24T17:44:27.322" v="147" actId="1076"/>
        <pc:sldMkLst>
          <pc:docMk/>
          <pc:sldMk cId="2359437090" sldId="272"/>
        </pc:sldMkLst>
        <pc:spChg chg="del">
          <ac:chgData name="Aakash Mohikar" userId="ef12c35d8e787a84" providerId="LiveId" clId="{1F8BCA90-463D-440C-9295-DED219D326D0}" dt="2024-07-24T17:43:29.016" v="135" actId="21"/>
          <ac:spMkLst>
            <pc:docMk/>
            <pc:sldMk cId="2359437090" sldId="272"/>
            <ac:spMk id="2" creationId="{92A5DFF1-1ABF-2B24-2EF2-3FB9B2C0FC05}"/>
          </ac:spMkLst>
        </pc:spChg>
        <pc:spChg chg="mod">
          <ac:chgData name="Aakash Mohikar" userId="ef12c35d8e787a84" providerId="LiveId" clId="{1F8BCA90-463D-440C-9295-DED219D326D0}" dt="2024-07-24T17:44:11.901" v="144" actId="113"/>
          <ac:spMkLst>
            <pc:docMk/>
            <pc:sldMk cId="2359437090" sldId="272"/>
            <ac:spMk id="3" creationId="{2428BA3A-D92B-9B83-1520-7B505FE1CB38}"/>
          </ac:spMkLst>
        </pc:spChg>
        <pc:spChg chg="add">
          <ac:chgData name="Aakash Mohikar" userId="ef12c35d8e787a84" providerId="LiveId" clId="{1F8BCA90-463D-440C-9295-DED219D326D0}" dt="2024-07-24T17:43:44.254" v="136" actId="26606"/>
          <ac:spMkLst>
            <pc:docMk/>
            <pc:sldMk cId="2359437090" sldId="272"/>
            <ac:spMk id="9" creationId="{AE3A741D-C19B-960A-5803-1C5887147820}"/>
          </ac:spMkLst>
        </pc:spChg>
        <pc:spChg chg="add">
          <ac:chgData name="Aakash Mohikar" userId="ef12c35d8e787a84" providerId="LiveId" clId="{1F8BCA90-463D-440C-9295-DED219D326D0}" dt="2024-07-24T17:43:44.254" v="136" actId="26606"/>
          <ac:spMkLst>
            <pc:docMk/>
            <pc:sldMk cId="2359437090" sldId="272"/>
            <ac:spMk id="11" creationId="{9C3A50E9-9119-7BC3-083B-2D84CCC78E47}"/>
          </ac:spMkLst>
        </pc:spChg>
        <pc:spChg chg="add">
          <ac:chgData name="Aakash Mohikar" userId="ef12c35d8e787a84" providerId="LiveId" clId="{1F8BCA90-463D-440C-9295-DED219D326D0}" dt="2024-07-24T17:43:44.254" v="136" actId="26606"/>
          <ac:spMkLst>
            <pc:docMk/>
            <pc:sldMk cId="2359437090" sldId="272"/>
            <ac:spMk id="13" creationId="{DC39DE25-0E4E-0AA7-0932-1D78C2372786}"/>
          </ac:spMkLst>
        </pc:spChg>
        <pc:spChg chg="add">
          <ac:chgData name="Aakash Mohikar" userId="ef12c35d8e787a84" providerId="LiveId" clId="{1F8BCA90-463D-440C-9295-DED219D326D0}" dt="2024-07-24T17:43:44.254" v="136" actId="26606"/>
          <ac:spMkLst>
            <pc:docMk/>
            <pc:sldMk cId="2359437090" sldId="272"/>
            <ac:spMk id="15" creationId="{8D6EA299-0840-6DEA-E670-C49AEBC87E89}"/>
          </ac:spMkLst>
        </pc:spChg>
        <pc:picChg chg="add mod">
          <ac:chgData name="Aakash Mohikar" userId="ef12c35d8e787a84" providerId="LiveId" clId="{1F8BCA90-463D-440C-9295-DED219D326D0}" dt="2024-07-24T17:44:27.322" v="147" actId="1076"/>
          <ac:picMkLst>
            <pc:docMk/>
            <pc:sldMk cId="2359437090" sldId="272"/>
            <ac:picMk id="4" creationId="{ABD9BF6A-E586-0614-0E20-310783398949}"/>
          </ac:picMkLst>
        </pc:picChg>
        <pc:picChg chg="add">
          <ac:chgData name="Aakash Mohikar" userId="ef12c35d8e787a84" providerId="LiveId" clId="{1F8BCA90-463D-440C-9295-DED219D326D0}" dt="2024-07-24T17:43:44.254" v="136" actId="26606"/>
          <ac:picMkLst>
            <pc:docMk/>
            <pc:sldMk cId="2359437090" sldId="272"/>
            <ac:picMk id="5" creationId="{A72536D9-36EA-757A-9A37-5119D19EE2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E97CD-2391-44BF-9E68-FB241E6E256B}"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517C0-C2C5-4211-8337-27DF389F37CA}" type="slidenum">
              <a:rPr lang="en-US" smtClean="0"/>
              <a:t>‹#›</a:t>
            </a:fld>
            <a:endParaRPr lang="en-US"/>
          </a:p>
        </p:txBody>
      </p:sp>
    </p:spTree>
    <p:extLst>
      <p:ext uri="{BB962C8B-B14F-4D97-AF65-F5344CB8AC3E}">
        <p14:creationId xmlns:p14="http://schemas.microsoft.com/office/powerpoint/2010/main" val="1156101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1</a:t>
            </a:fld>
            <a:endParaRPr lang="en-US"/>
          </a:p>
        </p:txBody>
      </p:sp>
    </p:spTree>
    <p:extLst>
      <p:ext uri="{BB962C8B-B14F-4D97-AF65-F5344CB8AC3E}">
        <p14:creationId xmlns:p14="http://schemas.microsoft.com/office/powerpoint/2010/main" val="163751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14</a:t>
            </a:fld>
            <a:endParaRPr lang="en-US"/>
          </a:p>
        </p:txBody>
      </p:sp>
    </p:spTree>
    <p:extLst>
      <p:ext uri="{BB962C8B-B14F-4D97-AF65-F5344CB8AC3E}">
        <p14:creationId xmlns:p14="http://schemas.microsoft.com/office/powerpoint/2010/main" val="347141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**Consultation Quality:**</a:t>
            </a:r>
          </a:p>
          <a:p>
            <a:r>
              <a:rPr lang="en-US" dirty="0"/>
              <a:t>  - Inconsistent or unclear information provided during consultations.</a:t>
            </a:r>
          </a:p>
          <a:p>
            <a:endParaRPr lang="en-US" dirty="0"/>
          </a:p>
          <a:p>
            <a:r>
              <a:rPr lang="en-US" dirty="0"/>
              <a:t>- **Patient Follow-Up:**</a:t>
            </a:r>
          </a:p>
          <a:p>
            <a:r>
              <a:rPr lang="en-US" dirty="0"/>
              <a:t>  - Inadequate or infrequent follow-up communication with potential patients.</a:t>
            </a:r>
          </a:p>
          <a:p>
            <a:endParaRPr lang="en-US" dirty="0"/>
          </a:p>
          <a:p>
            <a:r>
              <a:rPr lang="en-US" dirty="0"/>
              <a:t>- **Patient Concerns:**</a:t>
            </a:r>
          </a:p>
          <a:p>
            <a:r>
              <a:rPr lang="en-US" dirty="0"/>
              <a:t>  - Unaddressed concerns or questions from patients post-consultation.</a:t>
            </a:r>
          </a:p>
          <a:p>
            <a:endParaRPr lang="en-US" dirty="0"/>
          </a:p>
          <a:p>
            <a:r>
              <a:rPr lang="en-US" dirty="0"/>
              <a:t>- **Scheduling Issues:**</a:t>
            </a:r>
          </a:p>
          <a:p>
            <a:r>
              <a:rPr lang="en-US" dirty="0"/>
              <a:t>  - Difficulty in booking follow-up appointments or treatments.</a:t>
            </a:r>
          </a:p>
          <a:p>
            <a:endParaRPr lang="en-US" dirty="0"/>
          </a:p>
          <a:p>
            <a:r>
              <a:rPr lang="en-US" dirty="0"/>
              <a:t>- **Marketing and Outreach:**</a:t>
            </a:r>
          </a:p>
          <a:p>
            <a:r>
              <a:rPr lang="en-US" dirty="0"/>
              <a:t>  - Ineffective marketing strategies leading to unqualified leads.</a:t>
            </a:r>
          </a:p>
          <a:p>
            <a:endParaRPr lang="en-US" dirty="0"/>
          </a:p>
          <a:p>
            <a:r>
              <a:rPr lang="en-US" dirty="0"/>
              <a:t>- **Economic Factors:**</a:t>
            </a:r>
          </a:p>
          <a:p>
            <a:r>
              <a:rPr lang="en-US" dirty="0"/>
              <a:t>  - Patients facing financial constraints or uncertainties.</a:t>
            </a:r>
          </a:p>
        </p:txBody>
      </p:sp>
      <p:sp>
        <p:nvSpPr>
          <p:cNvPr id="4" name="Slide Number Placeholder 3"/>
          <p:cNvSpPr>
            <a:spLocks noGrp="1"/>
          </p:cNvSpPr>
          <p:nvPr>
            <p:ph type="sldNum" sz="quarter" idx="5"/>
          </p:nvPr>
        </p:nvSpPr>
        <p:spPr/>
        <p:txBody>
          <a:bodyPr/>
          <a:lstStyle/>
          <a:p>
            <a:fld id="{32E517C0-C2C5-4211-8337-27DF389F37CA}" type="slidenum">
              <a:rPr lang="en-US" smtClean="0"/>
              <a:t>15</a:t>
            </a:fld>
            <a:endParaRPr lang="en-US"/>
          </a:p>
        </p:txBody>
      </p:sp>
    </p:spTree>
    <p:extLst>
      <p:ext uri="{BB962C8B-B14F-4D97-AF65-F5344CB8AC3E}">
        <p14:creationId xmlns:p14="http://schemas.microsoft.com/office/powerpoint/2010/main" val="90448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Sfesdfsdf</a:t>
            </a:r>
            <a:endParaRPr lang="en-US" dirty="0"/>
          </a:p>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3</a:t>
            </a:fld>
            <a:endParaRPr lang="en-US"/>
          </a:p>
        </p:txBody>
      </p:sp>
    </p:spTree>
    <p:extLst>
      <p:ext uri="{BB962C8B-B14F-4D97-AF65-F5344CB8AC3E}">
        <p14:creationId xmlns:p14="http://schemas.microsoft.com/office/powerpoint/2010/main" val="328895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4</a:t>
            </a:fld>
            <a:endParaRPr lang="en-US"/>
          </a:p>
        </p:txBody>
      </p:sp>
    </p:spTree>
    <p:extLst>
      <p:ext uri="{BB962C8B-B14F-4D97-AF65-F5344CB8AC3E}">
        <p14:creationId xmlns:p14="http://schemas.microsoft.com/office/powerpoint/2010/main" val="181194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5</a:t>
            </a:fld>
            <a:endParaRPr lang="en-US"/>
          </a:p>
        </p:txBody>
      </p:sp>
    </p:spTree>
    <p:extLst>
      <p:ext uri="{BB962C8B-B14F-4D97-AF65-F5344CB8AC3E}">
        <p14:creationId xmlns:p14="http://schemas.microsoft.com/office/powerpoint/2010/main" val="336482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0"/>
              </a:spcBef>
            </a:pPr>
            <a:r>
              <a:rPr lang="en-US" sz="1200" kern="100" dirty="0">
                <a:effectLst/>
                <a:latin typeface="Calibri" panose="020F0502020204030204" pitchFamily="34" charset="0"/>
                <a:ea typeface="Aptos" panose="020B0004020202020204" pitchFamily="34" charset="0"/>
                <a:cs typeface="Calibri" panose="020F0502020204030204" pitchFamily="34" charset="0"/>
              </a:rPr>
              <a:t>Personalized communication and addressing patient concerns may improve conversion rates. This could include follow-up calls, emails, and additional informational sessions.</a:t>
            </a:r>
          </a:p>
          <a:p>
            <a:endParaRPr lang="en-US" dirty="0"/>
          </a:p>
          <a:p>
            <a:endParaRPr lang="en-US" dirty="0"/>
          </a:p>
          <a:p>
            <a:pPr marL="0" marR="0" indent="0">
              <a:spcBef>
                <a:spcPts val="0"/>
              </a:spcBef>
              <a:spcAft>
                <a:spcPts val="800"/>
              </a:spcAft>
              <a:buFont typeface="+mj-lt"/>
              <a:buNone/>
            </a:pPr>
            <a:r>
              <a:rPr lang="en-US" sz="1500" kern="100" dirty="0">
                <a:effectLst/>
                <a:latin typeface="Calibri" panose="020F0502020204030204" pitchFamily="34" charset="0"/>
                <a:ea typeface="Aptos" panose="020B0004020202020204" pitchFamily="34" charset="0"/>
                <a:cs typeface="Calibri" panose="020F0502020204030204" pitchFamily="34" charset="0"/>
              </a:rPr>
              <a:t>This might include highlighting specific benefits of Egg Banking or addressing misconceptions about the procedure.</a:t>
            </a:r>
          </a:p>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9</a:t>
            </a:fld>
            <a:endParaRPr lang="en-US"/>
          </a:p>
        </p:txBody>
      </p:sp>
    </p:spTree>
    <p:extLst>
      <p:ext uri="{BB962C8B-B14F-4D97-AF65-F5344CB8AC3E}">
        <p14:creationId xmlns:p14="http://schemas.microsoft.com/office/powerpoint/2010/main" val="419396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10</a:t>
            </a:fld>
            <a:endParaRPr lang="en-US"/>
          </a:p>
        </p:txBody>
      </p:sp>
    </p:spTree>
    <p:extLst>
      <p:ext uri="{BB962C8B-B14F-4D97-AF65-F5344CB8AC3E}">
        <p14:creationId xmlns:p14="http://schemas.microsoft.com/office/powerpoint/2010/main" val="74411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11</a:t>
            </a:fld>
            <a:endParaRPr lang="en-US"/>
          </a:p>
        </p:txBody>
      </p:sp>
    </p:spTree>
    <p:extLst>
      <p:ext uri="{BB962C8B-B14F-4D97-AF65-F5344CB8AC3E}">
        <p14:creationId xmlns:p14="http://schemas.microsoft.com/office/powerpoint/2010/main" val="31232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12</a:t>
            </a:fld>
            <a:endParaRPr lang="en-US"/>
          </a:p>
        </p:txBody>
      </p:sp>
    </p:spTree>
    <p:extLst>
      <p:ext uri="{BB962C8B-B14F-4D97-AF65-F5344CB8AC3E}">
        <p14:creationId xmlns:p14="http://schemas.microsoft.com/office/powerpoint/2010/main" val="45394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517C0-C2C5-4211-8337-27DF389F37CA}" type="slidenum">
              <a:rPr lang="en-US" smtClean="0"/>
              <a:t>13</a:t>
            </a:fld>
            <a:endParaRPr lang="en-US"/>
          </a:p>
        </p:txBody>
      </p:sp>
    </p:spTree>
    <p:extLst>
      <p:ext uri="{BB962C8B-B14F-4D97-AF65-F5344CB8AC3E}">
        <p14:creationId xmlns:p14="http://schemas.microsoft.com/office/powerpoint/2010/main" val="371639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6878-85FC-089A-71B9-79BD0EDCB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3C024-E1EC-6AF4-6B48-97452DED2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81E4D1-7050-26F5-43A6-2EC6334D5B97}"/>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5" name="Footer Placeholder 4">
            <a:extLst>
              <a:ext uri="{FF2B5EF4-FFF2-40B4-BE49-F238E27FC236}">
                <a16:creationId xmlns:a16="http://schemas.microsoft.com/office/drawing/2014/main" id="{6A6B8CDB-24BD-2266-9848-0CC2BAC14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9E073-964E-D616-5FA9-FAB5F2133B78}"/>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47119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4456-525D-A59C-9ADE-8C81382B77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9231A-72C5-EEAB-5624-1650E2C68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AB33E-2816-2831-52B6-497E8E52E236}"/>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5" name="Footer Placeholder 4">
            <a:extLst>
              <a:ext uri="{FF2B5EF4-FFF2-40B4-BE49-F238E27FC236}">
                <a16:creationId xmlns:a16="http://schemas.microsoft.com/office/drawing/2014/main" id="{2DC82030-3501-AA0B-6DAD-428E094A6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8BD4F-1F2C-EF99-69AA-8BE5ECFFC8B9}"/>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260384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89CBF-89FF-3ECF-90D5-39C230F7DE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B03E44-884D-F587-70A2-7A64EAE47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509E9-C7BD-7758-A7C4-2B3679C6EBC7}"/>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5" name="Footer Placeholder 4">
            <a:extLst>
              <a:ext uri="{FF2B5EF4-FFF2-40B4-BE49-F238E27FC236}">
                <a16:creationId xmlns:a16="http://schemas.microsoft.com/office/drawing/2014/main" id="{917A1848-BC51-FBE1-2E54-9BA7612B1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D88E5-B2DC-609C-F273-88161C9D7DE7}"/>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35543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EAB0-5419-F09A-288E-D7FBCBDE6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E5336-63CC-9DEF-DD3C-4940EA5DC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D6D90-952B-14C3-FF37-E6B0069FA8F0}"/>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5" name="Footer Placeholder 4">
            <a:extLst>
              <a:ext uri="{FF2B5EF4-FFF2-40B4-BE49-F238E27FC236}">
                <a16:creationId xmlns:a16="http://schemas.microsoft.com/office/drawing/2014/main" id="{0ECA2670-DF10-9C54-85B7-C9190ED75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95FC6-8B0E-B703-32B9-DFC40B6C1E43}"/>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167488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4E30-CC3D-827D-1739-8C7F5581B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29DCA3-2A9B-C43A-A29D-5A21CC8BB1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E8736-7A1B-E1CA-8CE3-4A6981E2F24C}"/>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5" name="Footer Placeholder 4">
            <a:extLst>
              <a:ext uri="{FF2B5EF4-FFF2-40B4-BE49-F238E27FC236}">
                <a16:creationId xmlns:a16="http://schemas.microsoft.com/office/drawing/2014/main" id="{9D34233F-8F67-AF1C-DF45-C0F308DC4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2C1EC-919F-99D6-FBBD-51B82BCDB664}"/>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219839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A381-415F-BF96-A01C-0E70E8C548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8F712-F25F-3832-1AC0-CC3B7EE688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32563-C1A3-99A6-99E5-E5EAAF98AD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CE6F0F-2B21-21CE-B32A-91CF92F2F9B4}"/>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6" name="Footer Placeholder 5">
            <a:extLst>
              <a:ext uri="{FF2B5EF4-FFF2-40B4-BE49-F238E27FC236}">
                <a16:creationId xmlns:a16="http://schemas.microsoft.com/office/drawing/2014/main" id="{4756CC73-0B8E-6CE8-EA95-1D17B2B10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AD54A-3D51-9E91-45B1-FFF13D86E550}"/>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68013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7291-2AC3-2AFE-C9B1-56C4C6475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22847-F5B0-6AC5-A1A7-A6B82AD21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1B7D5-0820-72EC-6B8A-203A20FF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F2A1-E87D-C5C5-8489-71BEF071D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635481-581E-3CC4-487A-9B398E341D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76F44-C4C5-4AD9-503F-E42DCCF53872}"/>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8" name="Footer Placeholder 7">
            <a:extLst>
              <a:ext uri="{FF2B5EF4-FFF2-40B4-BE49-F238E27FC236}">
                <a16:creationId xmlns:a16="http://schemas.microsoft.com/office/drawing/2014/main" id="{B6CBD47B-BD82-97C4-DFBD-C334A559D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2DDD3-DE71-ED8C-613B-39CE875AEB00}"/>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7591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CCF0-66FE-95DE-7901-1979DCFBE8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42BD13-7F2D-35F9-8BD8-94FF72EDD38A}"/>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4" name="Footer Placeholder 3">
            <a:extLst>
              <a:ext uri="{FF2B5EF4-FFF2-40B4-BE49-F238E27FC236}">
                <a16:creationId xmlns:a16="http://schemas.microsoft.com/office/drawing/2014/main" id="{60FCDE1A-4487-427D-113C-E8D27D706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D611F-B814-441A-E1E6-521F30C6A401}"/>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2942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93DED-0D54-9D0B-1BC2-E0420A29220D}"/>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3" name="Footer Placeholder 2">
            <a:extLst>
              <a:ext uri="{FF2B5EF4-FFF2-40B4-BE49-F238E27FC236}">
                <a16:creationId xmlns:a16="http://schemas.microsoft.com/office/drawing/2014/main" id="{AE8BE139-4E60-426F-F83B-1C48009477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4E5AB8-CF40-B2AC-515D-7519391C7A69}"/>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330850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A99-F93B-DFCA-B528-8FDB31DC5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BE2A1A-3731-603D-B84F-DDD729D77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69DC4-3370-5FFA-E30E-0CE379173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144D9-7C89-BD99-5575-70F65A1160EE}"/>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6" name="Footer Placeholder 5">
            <a:extLst>
              <a:ext uri="{FF2B5EF4-FFF2-40B4-BE49-F238E27FC236}">
                <a16:creationId xmlns:a16="http://schemas.microsoft.com/office/drawing/2014/main" id="{807C9324-7136-BF46-002C-7564F8091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81481-63FD-1F94-D2F3-895EB93CC4B9}"/>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95850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1123-47BB-4059-5956-3A4700264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6C702C-3A43-F0C2-C2BC-81AA71577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AF140-ECE5-2E6B-0658-03EC84ADB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22618-4723-2550-9025-EA9BBEEC3074}"/>
              </a:ext>
            </a:extLst>
          </p:cNvPr>
          <p:cNvSpPr>
            <a:spLocks noGrp="1"/>
          </p:cNvSpPr>
          <p:nvPr>
            <p:ph type="dt" sz="half" idx="10"/>
          </p:nvPr>
        </p:nvSpPr>
        <p:spPr/>
        <p:txBody>
          <a:bodyPr/>
          <a:lstStyle/>
          <a:p>
            <a:fld id="{15B0128A-8028-4090-820D-B4FCFB7AE5D1}" type="datetimeFigureOut">
              <a:rPr lang="en-US" smtClean="0"/>
              <a:t>7/25/2024</a:t>
            </a:fld>
            <a:endParaRPr lang="en-US"/>
          </a:p>
        </p:txBody>
      </p:sp>
      <p:sp>
        <p:nvSpPr>
          <p:cNvPr id="6" name="Footer Placeholder 5">
            <a:extLst>
              <a:ext uri="{FF2B5EF4-FFF2-40B4-BE49-F238E27FC236}">
                <a16:creationId xmlns:a16="http://schemas.microsoft.com/office/drawing/2014/main" id="{717376C4-AAB6-B385-27BE-D396394C4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A58A7-06BD-9799-E382-0E097EB8063D}"/>
              </a:ext>
            </a:extLst>
          </p:cNvPr>
          <p:cNvSpPr>
            <a:spLocks noGrp="1"/>
          </p:cNvSpPr>
          <p:nvPr>
            <p:ph type="sldNum" sz="quarter" idx="12"/>
          </p:nvPr>
        </p:nvSpPr>
        <p:spPr/>
        <p:txBody>
          <a:bodyPr/>
          <a:lstStyle/>
          <a:p>
            <a:fld id="{001704FF-E2A5-4A9F-B35F-8353D221D9A2}" type="slidenum">
              <a:rPr lang="en-US" smtClean="0"/>
              <a:t>‹#›</a:t>
            </a:fld>
            <a:endParaRPr lang="en-US"/>
          </a:p>
        </p:txBody>
      </p:sp>
    </p:spTree>
    <p:extLst>
      <p:ext uri="{BB962C8B-B14F-4D97-AF65-F5344CB8AC3E}">
        <p14:creationId xmlns:p14="http://schemas.microsoft.com/office/powerpoint/2010/main" val="137352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AB9DD-410C-C407-42D9-190A43E04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F77BF0-69BB-9EFA-0758-511130224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DDE08-1EEE-CA8F-CF41-EBCDC8D16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B0128A-8028-4090-820D-B4FCFB7AE5D1}" type="datetimeFigureOut">
              <a:rPr lang="en-US" smtClean="0"/>
              <a:t>7/25/2024</a:t>
            </a:fld>
            <a:endParaRPr lang="en-US"/>
          </a:p>
        </p:txBody>
      </p:sp>
      <p:sp>
        <p:nvSpPr>
          <p:cNvPr id="5" name="Footer Placeholder 4">
            <a:extLst>
              <a:ext uri="{FF2B5EF4-FFF2-40B4-BE49-F238E27FC236}">
                <a16:creationId xmlns:a16="http://schemas.microsoft.com/office/drawing/2014/main" id="{D0C7166B-6938-F7EE-4B2C-D7467E5D43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A64628-1500-8232-86B7-4326BF8A0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1704FF-E2A5-4A9F-B35F-8353D221D9A2}" type="slidenum">
              <a:rPr lang="en-US" smtClean="0"/>
              <a:t>‹#›</a:t>
            </a:fld>
            <a:endParaRPr lang="en-US"/>
          </a:p>
        </p:txBody>
      </p:sp>
    </p:spTree>
    <p:extLst>
      <p:ext uri="{BB962C8B-B14F-4D97-AF65-F5344CB8AC3E}">
        <p14:creationId xmlns:p14="http://schemas.microsoft.com/office/powerpoint/2010/main" val="1308149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13CC50-6E26-C344-9FCC-35D4B3F05217}"/>
              </a:ext>
            </a:extLst>
          </p:cNvPr>
          <p:cNvSpPr>
            <a:spLocks noGrp="1"/>
          </p:cNvSpPr>
          <p:nvPr>
            <p:ph type="ctrTitle"/>
          </p:nvPr>
        </p:nvSpPr>
        <p:spPr>
          <a:xfrm>
            <a:off x="638881" y="390525"/>
            <a:ext cx="10909640" cy="1510301"/>
          </a:xfrm>
        </p:spPr>
        <p:txBody>
          <a:bodyPr anchor="ctr">
            <a:normAutofit/>
          </a:bodyPr>
          <a:lstStyle/>
          <a:p>
            <a:r>
              <a:rPr lang="en-US" sz="6600">
                <a:solidFill>
                  <a:srgbClr val="FFFFFF"/>
                </a:solidFill>
              </a:rPr>
              <a:t>Progyny Assessment</a:t>
            </a:r>
          </a:p>
        </p:txBody>
      </p:sp>
      <p:sp>
        <p:nvSpPr>
          <p:cNvPr id="3" name="Subtitle 2">
            <a:extLst>
              <a:ext uri="{FF2B5EF4-FFF2-40B4-BE49-F238E27FC236}">
                <a16:creationId xmlns:a16="http://schemas.microsoft.com/office/drawing/2014/main" id="{BB076C81-2F2F-2F07-ED96-71EDA85C86D2}"/>
              </a:ext>
            </a:extLst>
          </p:cNvPr>
          <p:cNvSpPr>
            <a:spLocks noGrp="1"/>
          </p:cNvSpPr>
          <p:nvPr>
            <p:ph type="subTitle" idx="1"/>
          </p:nvPr>
        </p:nvSpPr>
        <p:spPr>
          <a:xfrm>
            <a:off x="2895601" y="1900826"/>
            <a:ext cx="6396204" cy="662542"/>
          </a:xfrm>
        </p:spPr>
        <p:txBody>
          <a:bodyPr anchor="ctr">
            <a:normAutofit fontScale="92500" lnSpcReduction="20000"/>
          </a:bodyPr>
          <a:lstStyle/>
          <a:p>
            <a:endParaRPr lang="en-US" sz="600" dirty="0">
              <a:solidFill>
                <a:srgbClr val="FFFFFF"/>
              </a:solidFill>
            </a:endParaRPr>
          </a:p>
          <a:p>
            <a:r>
              <a:rPr lang="en-US" sz="1200" dirty="0">
                <a:solidFill>
                  <a:srgbClr val="FFFFFF"/>
                </a:solidFill>
              </a:rPr>
              <a:t>26</a:t>
            </a:r>
            <a:r>
              <a:rPr lang="en-US" sz="1200" baseline="30000" dirty="0">
                <a:solidFill>
                  <a:srgbClr val="FFFFFF"/>
                </a:solidFill>
              </a:rPr>
              <a:t>th</a:t>
            </a:r>
            <a:r>
              <a:rPr lang="en-US" sz="1200" dirty="0">
                <a:solidFill>
                  <a:srgbClr val="FFFFFF"/>
                </a:solidFill>
              </a:rPr>
              <a:t> July 2024</a:t>
            </a:r>
          </a:p>
          <a:p>
            <a:r>
              <a:rPr lang="en-US" sz="1200" dirty="0">
                <a:solidFill>
                  <a:srgbClr val="FFFFFF"/>
                </a:solidFill>
              </a:rPr>
              <a:t>By Aakash Mohikar</a:t>
            </a:r>
          </a:p>
        </p:txBody>
      </p:sp>
      <p:sp>
        <p:nvSpPr>
          <p:cNvPr id="47"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a:extLst>
              <a:ext uri="{FF2B5EF4-FFF2-40B4-BE49-F238E27FC236}">
                <a16:creationId xmlns:a16="http://schemas.microsoft.com/office/drawing/2014/main" id="{1AF69D49-60C0-BB47-9470-B11428E84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297" y="3338387"/>
            <a:ext cx="5503405" cy="2099492"/>
          </a:xfrm>
          <a:prstGeom prst="rect">
            <a:avLst/>
          </a:prstGeom>
        </p:spPr>
      </p:pic>
    </p:spTree>
    <p:extLst>
      <p:ext uri="{BB962C8B-B14F-4D97-AF65-F5344CB8AC3E}">
        <p14:creationId xmlns:p14="http://schemas.microsoft.com/office/powerpoint/2010/main" val="410393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06CBE-6492-63F4-0A31-8C6C1EB49941}"/>
              </a:ext>
            </a:extLst>
          </p:cNvPr>
          <p:cNvSpPr>
            <a:spLocks noGrp="1"/>
          </p:cNvSpPr>
          <p:nvPr>
            <p:ph type="title"/>
          </p:nvPr>
        </p:nvSpPr>
        <p:spPr>
          <a:xfrm>
            <a:off x="640080" y="325369"/>
            <a:ext cx="4368602" cy="1956841"/>
          </a:xfrm>
        </p:spPr>
        <p:txBody>
          <a:bodyPr anchor="b">
            <a:normAutofit/>
          </a:bodyPr>
          <a:lstStyle/>
          <a:p>
            <a:r>
              <a:rPr lang="en-US" sz="4200" b="1" dirty="0">
                <a:effectLst/>
                <a:latin typeface="Calibri" panose="020F0502020204030204" pitchFamily="34" charset="0"/>
                <a:ea typeface="Aptos" panose="020B0004020202020204" pitchFamily="34" charset="0"/>
              </a:rPr>
              <a:t>Potential Issues and Strategy Recommendations </a:t>
            </a:r>
            <a:endParaRPr lang="en-US" sz="4200" dirty="0"/>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42081-CD69-D7B9-229E-1C0411C7F450}"/>
              </a:ext>
            </a:extLst>
          </p:cNvPr>
          <p:cNvSpPr>
            <a:spLocks noGrp="1"/>
          </p:cNvSpPr>
          <p:nvPr>
            <p:ph idx="1"/>
          </p:nvPr>
        </p:nvSpPr>
        <p:spPr>
          <a:xfrm>
            <a:off x="640080" y="2872899"/>
            <a:ext cx="4705643" cy="3320668"/>
          </a:xfrm>
        </p:spPr>
        <p:txBody>
          <a:bodyPr>
            <a:normAutofit/>
          </a:bodyPr>
          <a:lstStyle/>
          <a:p>
            <a:pPr marL="114300" marR="0" indent="-342900">
              <a:spcBef>
                <a:spcPts val="0"/>
              </a:spcBef>
              <a:spcAft>
                <a:spcPts val="800"/>
              </a:spcAft>
              <a:buFont typeface="+mj-lt"/>
              <a:buAutoNum type="arabicPeriod" startAt="3"/>
            </a:pPr>
            <a:r>
              <a:rPr lang="en-US" sz="1500" b="1" kern="100" dirty="0">
                <a:effectLst/>
                <a:latin typeface="Calibri" panose="020F0502020204030204" pitchFamily="34" charset="0"/>
                <a:ea typeface="Aptos" panose="020B0004020202020204" pitchFamily="34" charset="0"/>
                <a:cs typeface="Times New Roman" panose="02020603050405020304" pitchFamily="18" charset="0"/>
              </a:rPr>
              <a:t>Marketing and Lead Generation:</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lvl="1">
              <a:spcBef>
                <a:spcPts val="0"/>
              </a:spcBef>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Evaluate the effectiveness of marketing campaigns and lead sources. Are you attracting the right audience? Are leads from certain sources less likely to convert to patients?</a:t>
            </a:r>
          </a:p>
          <a:p>
            <a:pPr marL="0" marR="0" lvl="0" indent="0">
              <a:spcBef>
                <a:spcPts val="0"/>
              </a:spcBef>
              <a:spcAft>
                <a:spcPts val="0"/>
              </a:spcAft>
              <a:buNone/>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indent="-342900">
              <a:spcBef>
                <a:spcPts val="0"/>
              </a:spcBef>
              <a:spcAft>
                <a:spcPts val="800"/>
              </a:spcAft>
              <a:buFont typeface="+mj-lt"/>
              <a:buAutoNum type="arabicPeriod" startAt="4"/>
            </a:pPr>
            <a:r>
              <a:rPr lang="en-US" sz="1500" b="1" kern="100" dirty="0">
                <a:effectLst/>
                <a:latin typeface="Calibri" panose="020F0502020204030204" pitchFamily="34" charset="0"/>
                <a:ea typeface="Aptos" panose="020B0004020202020204" pitchFamily="34" charset="0"/>
                <a:cs typeface="Times New Roman" panose="02020603050405020304" pitchFamily="18" charset="0"/>
              </a:rPr>
              <a:t>Pricing and Financial Options: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lvl="1">
              <a:spcBef>
                <a:spcPts val="0"/>
              </a:spcBef>
              <a:spcAft>
                <a:spcPts val="800"/>
              </a:spcAft>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Review the pricing of the initial consultation and subsequent treatments. Offer flexible financial options or payment plans to make treatments more accessible.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Font typeface="+mj-lt"/>
              <a:buAutoNum type="arabicPeriod" startAt="4"/>
            </a:pPr>
            <a:endParaRPr lang="en-US" sz="1500" dirty="0"/>
          </a:p>
        </p:txBody>
      </p:sp>
      <p:pic>
        <p:nvPicPr>
          <p:cNvPr id="5" name="Picture 4">
            <a:extLst>
              <a:ext uri="{FF2B5EF4-FFF2-40B4-BE49-F238E27FC236}">
                <a16:creationId xmlns:a16="http://schemas.microsoft.com/office/drawing/2014/main" id="{06EC3C05-A993-702E-8617-0FFF72C79A88}"/>
              </a:ext>
            </a:extLst>
          </p:cNvPr>
          <p:cNvPicPr>
            <a:picLocks noChangeAspect="1"/>
          </p:cNvPicPr>
          <p:nvPr/>
        </p:nvPicPr>
        <p:blipFill>
          <a:blip r:embed="rId3">
            <a:extLst>
              <a:ext uri="{28A0092B-C50C-407E-A947-70E740481C1C}">
                <a14:useLocalDpi xmlns:a14="http://schemas.microsoft.com/office/drawing/2010/main" val="0"/>
              </a:ext>
            </a:extLst>
          </a:blip>
          <a:srcRect l="17025" r="17025"/>
          <a:stretch/>
        </p:blipFill>
        <p:spPr>
          <a:xfrm>
            <a:off x="5858189" y="10"/>
            <a:ext cx="6332288"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Picture 3" descr="A black and white logo&#10;&#10;Description automatically generated">
            <a:extLst>
              <a:ext uri="{FF2B5EF4-FFF2-40B4-BE49-F238E27FC236}">
                <a16:creationId xmlns:a16="http://schemas.microsoft.com/office/drawing/2014/main" id="{ABB239C6-D494-C65B-B613-E03072E70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22" y="6018060"/>
            <a:ext cx="1841358" cy="702459"/>
          </a:xfrm>
          <a:prstGeom prst="rect">
            <a:avLst/>
          </a:prstGeom>
        </p:spPr>
      </p:pic>
    </p:spTree>
    <p:extLst>
      <p:ext uri="{BB962C8B-B14F-4D97-AF65-F5344CB8AC3E}">
        <p14:creationId xmlns:p14="http://schemas.microsoft.com/office/powerpoint/2010/main" val="47134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66BB-3F6A-0DDC-22E9-8ED919CCC4D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200" b="1" dirty="0">
                <a:effectLst/>
              </a:rPr>
              <a:t>3.</a:t>
            </a:r>
            <a:r>
              <a:rPr lang="en-US" sz="2200" b="1" dirty="0">
                <a:effectLst/>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Q3 2022 Conversion Rate Improvement: Measuring Lead to Patient Conversion</a:t>
            </a:r>
            <a:br>
              <a:rPr lang="en-US" sz="2200" dirty="0">
                <a:effectLst/>
              </a:rPr>
            </a:br>
            <a:endParaRPr lang="en-US" sz="2200" dirty="0"/>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ABEE2D5D-5BE9-B9EB-46B7-03FF641924AB}"/>
              </a:ext>
            </a:extLst>
          </p:cNvPr>
          <p:cNvSpPr>
            <a:spLocks noGrp="1"/>
          </p:cNvSpPr>
          <p:nvPr>
            <p:ph idx="1"/>
          </p:nvPr>
        </p:nvSpPr>
        <p:spPr>
          <a:xfrm>
            <a:off x="763880" y="2670048"/>
            <a:ext cx="5332120" cy="3547872"/>
          </a:xfrm>
        </p:spPr>
        <p:txBody>
          <a:bodyPr anchor="t">
            <a:normAutofit fontScale="85000" lnSpcReduction="10000"/>
          </a:bodyPr>
          <a:lstStyle/>
          <a:p>
            <a:pPr algn="just">
              <a:lnSpc>
                <a:spcPct val="115000"/>
              </a:lnSpc>
              <a:spcBef>
                <a:spcPts val="0"/>
              </a:spcBef>
            </a:pPr>
            <a:r>
              <a:rPr lang="en-US" sz="2400" b="1" kern="100" dirty="0">
                <a:latin typeface="Calibri" panose="020F0502020204030204" pitchFamily="34" charset="0"/>
                <a:cs typeface="Times New Roman" panose="02020603050405020304" pitchFamily="18" charset="0"/>
              </a:rPr>
              <a:t>Insights</a:t>
            </a:r>
          </a:p>
          <a:p>
            <a:pPr marL="342900" indent="-342900" algn="just">
              <a:lnSpc>
                <a:spcPct val="115000"/>
              </a:lnSpc>
              <a:spcBef>
                <a:spcPts val="0"/>
              </a:spcBef>
              <a:buFont typeface="+mj-lt"/>
              <a:buAutoNum type="arabicPeriod"/>
            </a:pPr>
            <a:r>
              <a:rPr lang="en-US" sz="1800" b="1" kern="100" dirty="0">
                <a:latin typeface="Calibri" panose="020F0502020204030204" pitchFamily="34" charset="0"/>
                <a:cs typeface="Times New Roman" panose="02020603050405020304" pitchFamily="18" charset="0"/>
              </a:rPr>
              <a:t>Decreasing Conversion Rates:</a:t>
            </a:r>
            <a:r>
              <a:rPr lang="en-US" sz="1800" kern="100" dirty="0">
                <a:latin typeface="Calibri" panose="020F0502020204030204" pitchFamily="34" charset="0"/>
                <a:cs typeface="Times New Roman" panose="02020603050405020304" pitchFamily="18" charset="0"/>
              </a:rPr>
              <a:t> The drop in conversion rates from 81% in 2021 to 69% in 2022, and particularly to 56% in Q2 2022, is concerning.</a:t>
            </a:r>
          </a:p>
          <a:p>
            <a:pPr marL="342900" indent="-342900" algn="just">
              <a:lnSpc>
                <a:spcPct val="115000"/>
              </a:lnSpc>
              <a:spcBef>
                <a:spcPts val="0"/>
              </a:spcBef>
              <a:buFont typeface="+mj-lt"/>
              <a:buAutoNum type="arabicPeriod"/>
            </a:pPr>
            <a:endParaRPr lang="en-US" sz="1800" kern="100" dirty="0">
              <a:latin typeface="Calibri" panose="020F0502020204030204" pitchFamily="34" charset="0"/>
              <a:cs typeface="Times New Roman" panose="02020603050405020304" pitchFamily="18" charset="0"/>
            </a:endParaRPr>
          </a:p>
          <a:p>
            <a:pPr marL="342900" indent="-342900" algn="just">
              <a:lnSpc>
                <a:spcPct val="115000"/>
              </a:lnSpc>
              <a:spcBef>
                <a:spcPts val="0"/>
              </a:spcBef>
              <a:buFont typeface="+mj-lt"/>
              <a:buAutoNum type="arabicPeriod"/>
            </a:pPr>
            <a:r>
              <a:rPr lang="en-US" sz="1800" b="1" kern="100" dirty="0">
                <a:latin typeface="Calibri" panose="020F0502020204030204" pitchFamily="34" charset="0"/>
                <a:cs typeface="Times New Roman" panose="02020603050405020304" pitchFamily="18" charset="0"/>
              </a:rPr>
              <a:t>Quarterly Variability: </a:t>
            </a:r>
            <a:r>
              <a:rPr lang="en-US" sz="1800" kern="100" dirty="0">
                <a:latin typeface="Calibri" panose="020F0502020204030204" pitchFamily="34" charset="0"/>
                <a:cs typeface="Times New Roman" panose="02020603050405020304" pitchFamily="18" charset="0"/>
              </a:rPr>
              <a:t>Q1 2021 and Q1 2022 showed relatively high conversion rates, suggesting potential seasonal factors or effective strategies during these periods.</a:t>
            </a:r>
          </a:p>
          <a:p>
            <a:pPr marL="342900" indent="-342900" algn="just">
              <a:lnSpc>
                <a:spcPct val="115000"/>
              </a:lnSpc>
              <a:spcBef>
                <a:spcPts val="0"/>
              </a:spcBef>
              <a:buFont typeface="+mj-lt"/>
              <a:buAutoNum type="arabicPeriod"/>
            </a:pPr>
            <a:endParaRPr lang="en-US" sz="1800" kern="100" dirty="0">
              <a:latin typeface="Calibri" panose="020F0502020204030204" pitchFamily="34" charset="0"/>
              <a:cs typeface="Times New Roman" panose="02020603050405020304" pitchFamily="18" charset="0"/>
            </a:endParaRPr>
          </a:p>
          <a:p>
            <a:pPr marL="342900" indent="-342900" algn="just">
              <a:lnSpc>
                <a:spcPct val="115000"/>
              </a:lnSpc>
              <a:spcBef>
                <a:spcPts val="0"/>
              </a:spcBef>
              <a:buFont typeface="+mj-lt"/>
              <a:buAutoNum type="arabicPeriod"/>
            </a:pPr>
            <a:r>
              <a:rPr lang="en-US" sz="1800" b="1" kern="100" dirty="0">
                <a:latin typeface="Calibri" panose="020F0502020204030204" pitchFamily="34" charset="0"/>
                <a:cs typeface="Times New Roman" panose="02020603050405020304" pitchFamily="18" charset="0"/>
              </a:rPr>
              <a:t>Performance Improvement Areas: </a:t>
            </a:r>
            <a:r>
              <a:rPr lang="en-US" sz="1800" kern="100" dirty="0">
                <a:latin typeface="Calibri" panose="020F0502020204030204" pitchFamily="34" charset="0"/>
                <a:cs typeface="Times New Roman" panose="02020603050405020304" pitchFamily="18" charset="0"/>
              </a:rPr>
              <a:t>Focus should be placed on understanding why the conversion rate dropped in Q2 2022 and how to replicate the success factors from the higher-performing quarters.</a:t>
            </a:r>
          </a:p>
          <a:p>
            <a:pPr algn="just"/>
            <a:endParaRPr lang="en-US" sz="1700" dirty="0">
              <a:latin typeface="Calibri" panose="020F0502020204030204" pitchFamily="34" charset="0"/>
              <a:cs typeface="Calibri" panose="020F0502020204030204" pitchFamily="34" charset="0"/>
            </a:endParaRPr>
          </a:p>
        </p:txBody>
      </p:sp>
      <p:pic>
        <p:nvPicPr>
          <p:cNvPr id="17" name="Picture 16" descr="A graph of a triangle&#10;&#10;Description automatically generated with medium confidence">
            <a:extLst>
              <a:ext uri="{FF2B5EF4-FFF2-40B4-BE49-F238E27FC236}">
                <a16:creationId xmlns:a16="http://schemas.microsoft.com/office/drawing/2014/main" id="{403C7C92-9134-BCA0-3F49-C22827E9BA6F}"/>
              </a:ext>
            </a:extLst>
          </p:cNvPr>
          <p:cNvPicPr>
            <a:picLocks noChangeAspect="1"/>
          </p:cNvPicPr>
          <p:nvPr/>
        </p:nvPicPr>
        <p:blipFill rotWithShape="1">
          <a:blip r:embed="rId3"/>
          <a:srcRect r="43910"/>
          <a:stretch/>
        </p:blipFill>
        <p:spPr bwMode="auto">
          <a:xfrm>
            <a:off x="6485636" y="276999"/>
            <a:ext cx="5458968" cy="2871092"/>
          </a:xfrm>
          <a:prstGeom prst="rect">
            <a:avLst/>
          </a:prstGeom>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00C0191B-0CB3-3D5E-F420-EE519E3478DF}"/>
              </a:ext>
            </a:extLst>
          </p:cNvPr>
          <p:cNvSpPr txBox="1"/>
          <p:nvPr/>
        </p:nvSpPr>
        <p:spPr>
          <a:xfrm>
            <a:off x="6005636" y="3148091"/>
            <a:ext cx="6094378"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9: Leads to Patients Conversion Chart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1" name="Picture 20" descr="A graph of a triangle&#10;&#10;Description automatically generated with medium confidence">
            <a:extLst>
              <a:ext uri="{FF2B5EF4-FFF2-40B4-BE49-F238E27FC236}">
                <a16:creationId xmlns:a16="http://schemas.microsoft.com/office/drawing/2014/main" id="{B1B19F19-40A2-2E3D-DC2B-6A8615CBA848}"/>
              </a:ext>
            </a:extLst>
          </p:cNvPr>
          <p:cNvPicPr>
            <a:picLocks noChangeAspect="1"/>
          </p:cNvPicPr>
          <p:nvPr/>
        </p:nvPicPr>
        <p:blipFill rotWithShape="1">
          <a:blip r:embed="rId3"/>
          <a:srcRect l="55769" b="13343"/>
          <a:stretch/>
        </p:blipFill>
        <p:spPr bwMode="auto">
          <a:xfrm>
            <a:off x="6968047" y="3626134"/>
            <a:ext cx="4305696" cy="2480137"/>
          </a:xfrm>
          <a:prstGeom prst="rect">
            <a:avLst/>
          </a:prstGeom>
          <a:ln>
            <a:noFill/>
          </a:ln>
          <a:extLst>
            <a:ext uri="{53640926-AAD7-44D8-BBD7-CCE9431645EC}">
              <a14:shadowObscured xmlns:a14="http://schemas.microsoft.com/office/drawing/2010/main"/>
            </a:ext>
          </a:extLst>
        </p:spPr>
      </p:pic>
      <p:sp>
        <p:nvSpPr>
          <p:cNvPr id="25" name="TextBox 24">
            <a:extLst>
              <a:ext uri="{FF2B5EF4-FFF2-40B4-BE49-F238E27FC236}">
                <a16:creationId xmlns:a16="http://schemas.microsoft.com/office/drawing/2014/main" id="{98F0084D-D6A3-D5EB-9A95-C1AE0BB58C82}"/>
              </a:ext>
            </a:extLst>
          </p:cNvPr>
          <p:cNvSpPr txBox="1"/>
          <p:nvPr/>
        </p:nvSpPr>
        <p:spPr>
          <a:xfrm>
            <a:off x="7584312" y="6217920"/>
            <a:ext cx="6094070" cy="261610"/>
          </a:xfrm>
          <a:prstGeom prst="rect">
            <a:avLst/>
          </a:prstGeom>
          <a:noFill/>
        </p:spPr>
        <p:txBody>
          <a:bodyPr wrap="square">
            <a:spAutoFit/>
          </a:bodyPr>
          <a:lstStyle/>
          <a:p>
            <a:r>
              <a:rPr lang="en-US" sz="1100" dirty="0">
                <a:effectLst/>
                <a:latin typeface="Calibri" panose="020F0502020204030204" pitchFamily="34" charset="0"/>
                <a:ea typeface="Aptos" panose="020B0004020202020204" pitchFamily="34" charset="0"/>
              </a:rPr>
              <a:t>Figure 10: Summary of Leads to Patients Conversion rate </a:t>
            </a:r>
            <a:endParaRPr lang="en-US" sz="1100" dirty="0"/>
          </a:p>
        </p:txBody>
      </p:sp>
      <p:pic>
        <p:nvPicPr>
          <p:cNvPr id="26" name="Picture 25" descr="A black and white logo&#10;&#10;Description automatically generated">
            <a:extLst>
              <a:ext uri="{FF2B5EF4-FFF2-40B4-BE49-F238E27FC236}">
                <a16:creationId xmlns:a16="http://schemas.microsoft.com/office/drawing/2014/main" id="{D4686B82-A361-8CE4-25E7-5D02E86A5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822" y="6064101"/>
            <a:ext cx="1841358" cy="702459"/>
          </a:xfrm>
          <a:prstGeom prst="rect">
            <a:avLst/>
          </a:prstGeom>
        </p:spPr>
      </p:pic>
    </p:spTree>
    <p:extLst>
      <p:ext uri="{BB962C8B-B14F-4D97-AF65-F5344CB8AC3E}">
        <p14:creationId xmlns:p14="http://schemas.microsoft.com/office/powerpoint/2010/main" val="188104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66BB-3F6A-0DDC-22E9-8ED919CCC4D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200" b="1" dirty="0"/>
              <a:t>2021 Quarterly</a:t>
            </a:r>
            <a:r>
              <a:rPr lang="en-US" sz="4200" b="1" kern="1200" dirty="0">
                <a:effectLst/>
                <a:latin typeface="+mj-lt"/>
                <a:ea typeface="+mj-ea"/>
                <a:cs typeface="+mj-cs"/>
              </a:rPr>
              <a:t> Team Performance</a:t>
            </a:r>
            <a:br>
              <a:rPr lang="en-US" sz="4200" kern="1200" dirty="0">
                <a:effectLst/>
                <a:latin typeface="+mj-lt"/>
                <a:ea typeface="+mj-ea"/>
                <a:cs typeface="+mj-cs"/>
              </a:rPr>
            </a:br>
            <a:endParaRPr lang="en-US" sz="4200" kern="1200" dirty="0">
              <a:latin typeface="+mj-lt"/>
              <a:ea typeface="+mj-ea"/>
              <a:cs typeface="+mj-cs"/>
            </a:endParaRPr>
          </a:p>
        </p:txBody>
      </p:sp>
      <p:sp>
        <p:nvSpPr>
          <p:cNvPr id="4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a:extLst>
              <a:ext uri="{FF2B5EF4-FFF2-40B4-BE49-F238E27FC236}">
                <a16:creationId xmlns:a16="http://schemas.microsoft.com/office/drawing/2014/main" id="{A9C345EE-C6BE-DADB-D852-1655551AD8E9}"/>
              </a:ext>
            </a:extLst>
          </p:cNvPr>
          <p:cNvPicPr>
            <a:picLocks noChangeAspect="1"/>
          </p:cNvPicPr>
          <p:nvPr/>
        </p:nvPicPr>
        <p:blipFill rotWithShape="1">
          <a:blip r:embed="rId3"/>
          <a:srcRect t="636"/>
          <a:stretch/>
        </p:blipFill>
        <p:spPr bwMode="auto">
          <a:xfrm>
            <a:off x="4604973" y="1045960"/>
            <a:ext cx="7385299" cy="4146155"/>
          </a:xfrm>
          <a:prstGeom prst="rect">
            <a:avLst/>
          </a:prstGeom>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A9EF8D83-92B7-48E1-FF93-689D2CB38024}"/>
              </a:ext>
            </a:extLst>
          </p:cNvPr>
          <p:cNvSpPr>
            <a:spLocks noGrp="1"/>
          </p:cNvSpPr>
          <p:nvPr>
            <p:ph idx="1"/>
          </p:nvPr>
        </p:nvSpPr>
        <p:spPr>
          <a:xfrm>
            <a:off x="5008432" y="5350143"/>
            <a:ext cx="6894576" cy="268183"/>
          </a:xfrm>
        </p:spPr>
        <p:txBody>
          <a:bodyPr vert="horz" lIns="91440" tIns="45720" rIns="91440" bIns="45720" rtlCol="0" anchor="t">
            <a:normAutofit lnSpcReduction="10000"/>
          </a:bodyPr>
          <a:lstStyle/>
          <a:p>
            <a:pPr marL="0" marR="0" indent="0" algn="ctr">
              <a:lnSpc>
                <a:spcPct val="115000"/>
              </a:lnSpc>
              <a:spcBef>
                <a:spcPts val="0"/>
              </a:spcBef>
              <a:spcAft>
                <a:spcPts val="800"/>
              </a:spcAft>
              <a:buNone/>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11: Team Performance based on leads to patients’ conversion for 2021 (Top 8 Lead Owners)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black and white logo&#10;&#10;Description automatically generated">
            <a:extLst>
              <a:ext uri="{FF2B5EF4-FFF2-40B4-BE49-F238E27FC236}">
                <a16:creationId xmlns:a16="http://schemas.microsoft.com/office/drawing/2014/main" id="{A3423706-0166-559F-7CB9-D4C3F02DC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822" y="6064101"/>
            <a:ext cx="1841358" cy="702459"/>
          </a:xfrm>
          <a:prstGeom prst="rect">
            <a:avLst/>
          </a:prstGeom>
        </p:spPr>
      </p:pic>
    </p:spTree>
    <p:extLst>
      <p:ext uri="{BB962C8B-B14F-4D97-AF65-F5344CB8AC3E}">
        <p14:creationId xmlns:p14="http://schemas.microsoft.com/office/powerpoint/2010/main" val="265461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66BB-3F6A-0DDC-22E9-8ED919CCC4D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200" b="1" dirty="0">
                <a:effectLst/>
              </a:rPr>
              <a:t>3.</a:t>
            </a:r>
            <a:r>
              <a:rPr lang="en-US" sz="2200" b="1" dirty="0">
                <a:effectLst/>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Q3 2022 Conversion Rate Improvement: Measuring Lead to Patient Conversion</a:t>
            </a:r>
            <a:br>
              <a:rPr lang="en-US" sz="2200" dirty="0">
                <a:effectLst/>
              </a:rPr>
            </a:br>
            <a:endParaRPr lang="en-US" sz="2200" dirty="0"/>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ABEE2D5D-5BE9-B9EB-46B7-03FF641924AB}"/>
              </a:ext>
            </a:extLst>
          </p:cNvPr>
          <p:cNvSpPr>
            <a:spLocks noGrp="1"/>
          </p:cNvSpPr>
          <p:nvPr>
            <p:ph idx="1"/>
          </p:nvPr>
        </p:nvSpPr>
        <p:spPr>
          <a:xfrm>
            <a:off x="630935" y="2660904"/>
            <a:ext cx="5332120" cy="3866356"/>
          </a:xfrm>
        </p:spPr>
        <p:txBody>
          <a:bodyPr anchor="t">
            <a:normAutofit lnSpcReduction="10000"/>
          </a:bodyPr>
          <a:lstStyle/>
          <a:p>
            <a:pPr marL="0" marR="0">
              <a:lnSpc>
                <a:spcPct val="115000"/>
              </a:lnSpc>
              <a:spcBef>
                <a:spcPts val="0"/>
              </a:spcBef>
              <a:spcAft>
                <a:spcPts val="800"/>
              </a:spcAft>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Strategies to Increase Conversion Rates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Review and Optimize Lead Nurturing: Analyze the lead nurturing process to identify bottlenecks and areas for improvement.</a:t>
            </a:r>
          </a:p>
          <a:p>
            <a:pPr marL="342900" marR="0" lvl="0" indent="-342900">
              <a:lnSpc>
                <a:spcPct val="115000"/>
              </a:lnSpc>
              <a:spcBef>
                <a:spcPts val="0"/>
              </a:spcBef>
              <a:spcAft>
                <a:spcPts val="0"/>
              </a:spcAft>
              <a:buFont typeface="+mj-lt"/>
              <a:buAutoNum type="arabicPeriod"/>
            </a:pP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Training and Support for Teams: Ensure the team is well-trained and supported to handle leads effectively.</a:t>
            </a:r>
          </a:p>
          <a:p>
            <a:pPr marL="342900" marR="0" lvl="0" indent="-342900">
              <a:lnSpc>
                <a:spcPct val="115000"/>
              </a:lnSpc>
              <a:spcBef>
                <a:spcPts val="0"/>
              </a:spcBef>
              <a:spcAft>
                <a:spcPts val="0"/>
              </a:spcAft>
              <a:buFont typeface="+mj-lt"/>
              <a:buAutoNum type="arabicPeriod"/>
            </a:pP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Customer Feedback: Collect feedback from leads who did not convert to understand their concerns and address them.</a:t>
            </a:r>
          </a:p>
          <a:p>
            <a:pPr marL="342900" marR="0" lvl="0" indent="-342900">
              <a:lnSpc>
                <a:spcPct val="115000"/>
              </a:lnSpc>
              <a:spcBef>
                <a:spcPts val="0"/>
              </a:spcBef>
              <a:spcAft>
                <a:spcPts val="0"/>
              </a:spcAft>
              <a:buFont typeface="+mj-lt"/>
              <a:buAutoNum type="arabicPeriod"/>
            </a:pP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500" kern="100" dirty="0">
                <a:effectLst/>
                <a:latin typeface="Calibri" panose="020F0502020204030204" pitchFamily="34" charset="0"/>
                <a:ea typeface="Aptos" panose="020B0004020202020204" pitchFamily="34" charset="0"/>
                <a:cs typeface="Times New Roman" panose="02020603050405020304" pitchFamily="18" charset="0"/>
              </a:rPr>
              <a:t>Seasonal Campaigns: If there are seasonal trends, create targeted campaigns to boost conversions during slower periods.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graph of a triangle&#10;&#10;Description automatically generated with medium confidence">
            <a:extLst>
              <a:ext uri="{FF2B5EF4-FFF2-40B4-BE49-F238E27FC236}">
                <a16:creationId xmlns:a16="http://schemas.microsoft.com/office/drawing/2014/main" id="{B26DA7C9-EECF-554A-D4CD-B61A9FB74BA0}"/>
              </a:ext>
            </a:extLst>
          </p:cNvPr>
          <p:cNvPicPr>
            <a:picLocks noChangeAspect="1"/>
          </p:cNvPicPr>
          <p:nvPr/>
        </p:nvPicPr>
        <p:blipFill rotWithShape="1">
          <a:blip r:embed="rId3"/>
          <a:srcRect l="55769" b="13343"/>
          <a:stretch/>
        </p:blipFill>
        <p:spPr bwMode="auto">
          <a:xfrm>
            <a:off x="6139065" y="1298662"/>
            <a:ext cx="5876925" cy="338518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6650B57-12B1-BE83-2111-CB7F5B30C460}"/>
              </a:ext>
            </a:extLst>
          </p:cNvPr>
          <p:cNvSpPr txBox="1"/>
          <p:nvPr/>
        </p:nvSpPr>
        <p:spPr>
          <a:xfrm>
            <a:off x="6408907" y="4683847"/>
            <a:ext cx="6094378"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12: Summary of Leads to Patients Conversion rate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black and white logo&#10;&#10;Description automatically generated">
            <a:extLst>
              <a:ext uri="{FF2B5EF4-FFF2-40B4-BE49-F238E27FC236}">
                <a16:creationId xmlns:a16="http://schemas.microsoft.com/office/drawing/2014/main" id="{F5103BF7-C20D-1FC2-3119-7B09EB6CE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9382" y="90021"/>
            <a:ext cx="1841358" cy="702459"/>
          </a:xfrm>
          <a:prstGeom prst="rect">
            <a:avLst/>
          </a:prstGeom>
        </p:spPr>
      </p:pic>
    </p:spTree>
    <p:extLst>
      <p:ext uri="{BB962C8B-B14F-4D97-AF65-F5344CB8AC3E}">
        <p14:creationId xmlns:p14="http://schemas.microsoft.com/office/powerpoint/2010/main" val="395538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66BB-3F6A-0DDC-22E9-8ED919CCC4D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200" b="1" dirty="0">
                <a:effectLst/>
              </a:rPr>
              <a:t>3.</a:t>
            </a:r>
            <a:r>
              <a:rPr lang="en-US" sz="2200" b="1" dirty="0">
                <a:effectLst/>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Q3 2022 Conversion Rate Improvement: Measuring Lead to Patient Conversion</a:t>
            </a:r>
            <a:br>
              <a:rPr lang="en-US" sz="2200" dirty="0">
                <a:effectLst/>
              </a:rPr>
            </a:br>
            <a:endParaRPr lang="en-US" sz="2200" dirty="0"/>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BE51766-E7D1-B046-B1EF-244EBBE2868F}"/>
              </a:ext>
            </a:extLst>
          </p:cNvPr>
          <p:cNvPicPr>
            <a:picLocks noChangeAspect="1"/>
          </p:cNvPicPr>
          <p:nvPr/>
        </p:nvPicPr>
        <p:blipFill>
          <a:blip r:embed="rId3"/>
          <a:stretch>
            <a:fillRect/>
          </a:stretch>
        </p:blipFill>
        <p:spPr>
          <a:xfrm>
            <a:off x="1027082" y="2642616"/>
            <a:ext cx="9899419" cy="3493154"/>
          </a:xfrm>
          <a:prstGeom prst="rect">
            <a:avLst/>
          </a:prstGeom>
        </p:spPr>
      </p:pic>
      <p:pic>
        <p:nvPicPr>
          <p:cNvPr id="10" name="Picture 9" descr="A black and white logo&#10;&#10;Description automatically generated">
            <a:extLst>
              <a:ext uri="{FF2B5EF4-FFF2-40B4-BE49-F238E27FC236}">
                <a16:creationId xmlns:a16="http://schemas.microsoft.com/office/drawing/2014/main" id="{9499A5E0-1A5B-E796-41F8-6A6665511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8102" y="130661"/>
            <a:ext cx="1841358" cy="702459"/>
          </a:xfrm>
          <a:prstGeom prst="rect">
            <a:avLst/>
          </a:prstGeom>
        </p:spPr>
      </p:pic>
    </p:spTree>
    <p:extLst>
      <p:ext uri="{BB962C8B-B14F-4D97-AF65-F5344CB8AC3E}">
        <p14:creationId xmlns:p14="http://schemas.microsoft.com/office/powerpoint/2010/main" val="34918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66BB-3F6A-0DDC-22E9-8ED919CCC4D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200" b="1" dirty="0"/>
              <a:t>Conclusion</a:t>
            </a:r>
            <a:endParaRPr lang="en-US" sz="4200" kern="1200" dirty="0">
              <a:latin typeface="+mj-lt"/>
              <a:ea typeface="+mj-ea"/>
              <a:cs typeface="+mj-cs"/>
            </a:endParaRPr>
          </a:p>
        </p:txBody>
      </p:sp>
      <p:sp>
        <p:nvSpPr>
          <p:cNvPr id="4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6B627C5-FDE9-B1F5-D59C-36D58E07179D}"/>
              </a:ext>
            </a:extLst>
          </p:cNvPr>
          <p:cNvSpPr>
            <a:spLocks noGrp="1"/>
          </p:cNvSpPr>
          <p:nvPr>
            <p:ph idx="1"/>
          </p:nvPr>
        </p:nvSpPr>
        <p:spPr>
          <a:xfrm>
            <a:off x="4810206" y="1574799"/>
            <a:ext cx="6543594" cy="4602163"/>
          </a:xfrm>
        </p:spPr>
        <p:txBody>
          <a:bodyPr>
            <a:normAutofit/>
          </a:bodyPr>
          <a:lstStyle/>
          <a:p>
            <a:r>
              <a:rPr lang="en-US" b="1" dirty="0"/>
              <a:t>Understand the Drop:</a:t>
            </a:r>
          </a:p>
          <a:p>
            <a:pPr lvl="1"/>
            <a:r>
              <a:rPr lang="en-US" dirty="0"/>
              <a:t>Investigate reasons for the Q2 2022 conversion rate decline.</a:t>
            </a:r>
          </a:p>
          <a:p>
            <a:r>
              <a:rPr lang="en-US" b="1" dirty="0"/>
              <a:t>Implement Strategies:</a:t>
            </a:r>
          </a:p>
          <a:p>
            <a:pPr lvl="1"/>
            <a:r>
              <a:rPr lang="en-US" dirty="0"/>
              <a:t>Address identified issues with targeted solutions.</a:t>
            </a:r>
          </a:p>
          <a:p>
            <a:r>
              <a:rPr lang="en-US" b="1" dirty="0"/>
              <a:t>Continuous Monitoring:</a:t>
            </a:r>
          </a:p>
          <a:p>
            <a:pPr lvl="1"/>
            <a:r>
              <a:rPr lang="en-US" dirty="0"/>
              <a:t>Regularly track performance to ensure improvements.</a:t>
            </a:r>
          </a:p>
        </p:txBody>
      </p:sp>
      <p:pic>
        <p:nvPicPr>
          <p:cNvPr id="10" name="Picture 9" descr="A black and white logo&#10;&#10;Description automatically generated">
            <a:extLst>
              <a:ext uri="{FF2B5EF4-FFF2-40B4-BE49-F238E27FC236}">
                <a16:creationId xmlns:a16="http://schemas.microsoft.com/office/drawing/2014/main" id="{7DE9977D-F517-B07D-D498-AE0F94E05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702" y="84940"/>
            <a:ext cx="1841358" cy="702459"/>
          </a:xfrm>
          <a:prstGeom prst="rect">
            <a:avLst/>
          </a:prstGeom>
        </p:spPr>
      </p:pic>
    </p:spTree>
    <p:extLst>
      <p:ext uri="{BB962C8B-B14F-4D97-AF65-F5344CB8AC3E}">
        <p14:creationId xmlns:p14="http://schemas.microsoft.com/office/powerpoint/2010/main" val="51022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8BA3A-D92B-9B83-1520-7B505FE1CB38}"/>
              </a:ext>
            </a:extLst>
          </p:cNvPr>
          <p:cNvSpPr>
            <a:spLocks noGrp="1"/>
          </p:cNvSpPr>
          <p:nvPr>
            <p:ph idx="1"/>
          </p:nvPr>
        </p:nvSpPr>
        <p:spPr>
          <a:xfrm>
            <a:off x="876692" y="2533476"/>
            <a:ext cx="4355265" cy="3447832"/>
          </a:xfrm>
        </p:spPr>
        <p:txBody>
          <a:bodyPr anchor="t">
            <a:normAutofit/>
          </a:bodyPr>
          <a:lstStyle/>
          <a:p>
            <a:pPr marL="0" indent="0" algn="ctr">
              <a:buNone/>
            </a:pPr>
            <a:r>
              <a:rPr lang="en-US" sz="3600" b="1" dirty="0">
                <a:latin typeface="Calibri" panose="020F0502020204030204" pitchFamily="34" charset="0"/>
                <a:cs typeface="Calibri" panose="020F0502020204030204" pitchFamily="34" charset="0"/>
              </a:rPr>
              <a:t>Thank you for listening</a:t>
            </a:r>
            <a:br>
              <a:rPr lang="en-US" sz="2000" dirty="0"/>
            </a:br>
            <a:endParaRPr lang="en-US" sz="2000" dirty="0"/>
          </a:p>
        </p:txBody>
      </p:sp>
      <p:pic>
        <p:nvPicPr>
          <p:cNvPr id="5" name="Picture 4" descr="Empty speech bubbles">
            <a:extLst>
              <a:ext uri="{FF2B5EF4-FFF2-40B4-BE49-F238E27FC236}">
                <a16:creationId xmlns:a16="http://schemas.microsoft.com/office/drawing/2014/main" id="{A72536D9-36EA-757A-9A37-5119D19EE24F}"/>
              </a:ext>
            </a:extLst>
          </p:cNvPr>
          <p:cNvPicPr>
            <a:picLocks noChangeAspect="1"/>
          </p:cNvPicPr>
          <p:nvPr/>
        </p:nvPicPr>
        <p:blipFill>
          <a:blip r:embed="rId2"/>
          <a:srcRect l="24580" r="16085" b="-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4" name="Picture 3" descr="A black and white logo&#10;&#10;Description automatically generated">
            <a:extLst>
              <a:ext uri="{FF2B5EF4-FFF2-40B4-BE49-F238E27FC236}">
                <a16:creationId xmlns:a16="http://schemas.microsoft.com/office/drawing/2014/main" id="{ABD9BF6A-E586-0614-0E20-310783398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22" y="5730798"/>
            <a:ext cx="1841358" cy="702459"/>
          </a:xfrm>
          <a:prstGeom prst="rect">
            <a:avLst/>
          </a:prstGeom>
        </p:spPr>
      </p:pic>
    </p:spTree>
    <p:extLst>
      <p:ext uri="{BB962C8B-B14F-4D97-AF65-F5344CB8AC3E}">
        <p14:creationId xmlns:p14="http://schemas.microsoft.com/office/powerpoint/2010/main" val="23594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E3262-5D4C-25A1-5074-2436EA094BB0}"/>
              </a:ext>
            </a:extLst>
          </p:cNvPr>
          <p:cNvSpPr>
            <a:spLocks noGrp="1"/>
          </p:cNvSpPr>
          <p:nvPr>
            <p:ph type="title"/>
          </p:nvPr>
        </p:nvSpPr>
        <p:spPr>
          <a:xfrm>
            <a:off x="630936" y="640080"/>
            <a:ext cx="4818888" cy="1481328"/>
          </a:xfrm>
        </p:spPr>
        <p:txBody>
          <a:bodyPr anchor="b">
            <a:normAutofit/>
          </a:bodyPr>
          <a:lstStyle/>
          <a:p>
            <a:pPr marL="342900" indent="-342900">
              <a:buFont typeface="+mj-lt"/>
              <a:buAutoNum type="arabicPeriod"/>
            </a:pPr>
            <a:r>
              <a:rPr lang="en-US" sz="2200" b="1" kern="100" dirty="0">
                <a:effectLst/>
                <a:latin typeface="Calibri" panose="020F0502020204030204" pitchFamily="34" charset="0"/>
                <a:ea typeface="Aptos" panose="020B0004020202020204" pitchFamily="34" charset="0"/>
                <a:cs typeface="Times New Roman" panose="02020603050405020304" pitchFamily="18" charset="0"/>
              </a:rPr>
              <a:t>How many appointments occurred in 2021 in which members had an opportunity to achieve pregnancy?</a:t>
            </a:r>
            <a:br>
              <a:rPr lang="en-US" sz="2200" kern="100" dirty="0">
                <a:effectLst/>
                <a:latin typeface="Aptos" panose="020B0004020202020204" pitchFamily="34" charset="0"/>
                <a:ea typeface="Aptos" panose="020B0004020202020204" pitchFamily="34" charset="0"/>
                <a:cs typeface="Times New Roman" panose="02020603050405020304" pitchFamily="18" charset="0"/>
              </a:rPr>
            </a:br>
            <a:endParaRPr lang="en-US" sz="2200" dirty="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1FAD23-E8CB-8258-C413-440887F0F3C2}"/>
              </a:ext>
            </a:extLst>
          </p:cNvPr>
          <p:cNvSpPr>
            <a:spLocks noGrp="1"/>
          </p:cNvSpPr>
          <p:nvPr>
            <p:ph idx="1"/>
          </p:nvPr>
        </p:nvSpPr>
        <p:spPr>
          <a:xfrm>
            <a:off x="630936" y="2660904"/>
            <a:ext cx="4818888" cy="1932886"/>
          </a:xfrm>
        </p:spPr>
        <p:txBody>
          <a:bodyPr anchor="t">
            <a:normAutofit/>
          </a:bodyPr>
          <a:lstStyle/>
          <a:p>
            <a:r>
              <a:rPr lang="en-US" sz="2200" kern="100" dirty="0">
                <a:effectLst/>
                <a:latin typeface="Calibri" panose="020F0502020204030204" pitchFamily="34" charset="0"/>
                <a:ea typeface="Aptos" panose="020B0004020202020204" pitchFamily="34" charset="0"/>
                <a:cs typeface="Calibri" panose="020F0502020204030204" pitchFamily="34" charset="0"/>
              </a:rPr>
              <a:t>In 2021, there were a total of 1140 appointments where members had an opportunity to achieve pregnancy. This includes 433 appointments for IUI and 707 appointments for IVF.</a:t>
            </a:r>
          </a:p>
          <a:p>
            <a:pPr marL="0" indent="0">
              <a:buNone/>
            </a:pPr>
            <a:endParaRPr lang="en-US" sz="2200" dirty="0">
              <a:latin typeface="Calibri" panose="020F0502020204030204" pitchFamily="34" charset="0"/>
              <a:cs typeface="Calibri" panose="020F0502020204030204" pitchFamily="34" charset="0"/>
            </a:endParaRPr>
          </a:p>
        </p:txBody>
      </p:sp>
      <p:pic>
        <p:nvPicPr>
          <p:cNvPr id="4" name="Picture 3" descr="A screenshot of a pregnancy test&#10;&#10;Description automatically generated">
            <a:extLst>
              <a:ext uri="{FF2B5EF4-FFF2-40B4-BE49-F238E27FC236}">
                <a16:creationId xmlns:a16="http://schemas.microsoft.com/office/drawing/2014/main" id="{5F68DF77-5DC2-9BBD-533C-CC63A214F9F6}"/>
              </a:ext>
            </a:extLst>
          </p:cNvPr>
          <p:cNvPicPr>
            <a:picLocks noChangeAspect="1"/>
          </p:cNvPicPr>
          <p:nvPr/>
        </p:nvPicPr>
        <p:blipFill>
          <a:blip r:embed="rId2"/>
          <a:stretch>
            <a:fillRect/>
          </a:stretch>
        </p:blipFill>
        <p:spPr>
          <a:xfrm>
            <a:off x="6099048" y="1081644"/>
            <a:ext cx="5458968" cy="4694711"/>
          </a:xfrm>
          <a:prstGeom prst="rect">
            <a:avLst/>
          </a:prstGeom>
        </p:spPr>
      </p:pic>
      <p:sp>
        <p:nvSpPr>
          <p:cNvPr id="6" name="TextBox 5">
            <a:extLst>
              <a:ext uri="{FF2B5EF4-FFF2-40B4-BE49-F238E27FC236}">
                <a16:creationId xmlns:a16="http://schemas.microsoft.com/office/drawing/2014/main" id="{1C2282F5-F6FE-1775-2C46-808CCC22672E}"/>
              </a:ext>
            </a:extLst>
          </p:cNvPr>
          <p:cNvSpPr txBox="1"/>
          <p:nvPr/>
        </p:nvSpPr>
        <p:spPr>
          <a:xfrm>
            <a:off x="5765876" y="5776355"/>
            <a:ext cx="6125312"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1: Appointments in 2021 Providing Opportunities for Pregnancy by Technique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A black and white logo&#10;&#10;Description automatically generated">
            <a:extLst>
              <a:ext uri="{FF2B5EF4-FFF2-40B4-BE49-F238E27FC236}">
                <a16:creationId xmlns:a16="http://schemas.microsoft.com/office/drawing/2014/main" id="{DA2ABCE3-F7E3-7CB8-117D-5BDB2100E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315011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D6713-12EE-5B85-F051-77082EEF0526}"/>
              </a:ext>
            </a:extLst>
          </p:cNvPr>
          <p:cNvSpPr>
            <a:spLocks noGrp="1"/>
          </p:cNvSpPr>
          <p:nvPr>
            <p:ph type="title"/>
          </p:nvPr>
        </p:nvSpPr>
        <p:spPr>
          <a:xfrm>
            <a:off x="640080" y="329184"/>
            <a:ext cx="6894576" cy="1783080"/>
          </a:xfrm>
        </p:spPr>
        <p:txBody>
          <a:bodyPr anchor="b">
            <a:normAutofit/>
          </a:bodyPr>
          <a:lstStyle/>
          <a:p>
            <a:r>
              <a:rPr lang="en-US" sz="3000" b="1" kern="100" dirty="0">
                <a:effectLst/>
                <a:latin typeface="Calibri" panose="020F0502020204030204" pitchFamily="34" charset="0"/>
                <a:ea typeface="Aptos" panose="020B0004020202020204" pitchFamily="34" charset="0"/>
                <a:cs typeface="Times New Roman" panose="02020603050405020304" pitchFamily="18" charset="0"/>
              </a:rPr>
              <a:t>2. We are not achieving our 2022 revenue goals for Egg Banking. What insights can you draw from the data?</a:t>
            </a:r>
            <a:br>
              <a:rPr lang="en-US" sz="3000" kern="100" dirty="0">
                <a:effectLst/>
                <a:latin typeface="Aptos" panose="020B0004020202020204" pitchFamily="34" charset="0"/>
                <a:ea typeface="Aptos" panose="020B0004020202020204" pitchFamily="34" charset="0"/>
                <a:cs typeface="Times New Roman" panose="02020603050405020304" pitchFamily="18" charset="0"/>
              </a:rPr>
            </a:br>
            <a:endParaRPr lang="en-US" sz="3000" dirty="0"/>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12C523A-5968-CF2B-0810-A4B1BCCD9B1E}"/>
              </a:ext>
            </a:extLst>
          </p:cNvPr>
          <p:cNvSpPr>
            <a:spLocks noGrp="1" noChangeArrowheads="1"/>
          </p:cNvSpPr>
          <p:nvPr>
            <p:ph idx="1"/>
          </p:nvPr>
        </p:nvSpPr>
        <p:spPr bwMode="auto">
          <a:xfrm>
            <a:off x="640080" y="2706624"/>
            <a:ext cx="5455920"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Calibri" panose="020F0502020204030204" pitchFamily="34" charset="0"/>
                <a:cs typeface="Calibri" panose="020F0502020204030204" pitchFamily="34" charset="0"/>
              </a:rPr>
              <a:t>2021:</a:t>
            </a: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4,721 appointments</a:t>
            </a: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70% completion rate (3,289 completed treatments)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Calibri" panose="020F0502020204030204" pitchFamily="34" charset="0"/>
                <a:cs typeface="Calibri" panose="020F0502020204030204" pitchFamily="34" charset="0"/>
              </a:rPr>
              <a:t>2022 (Q1, Q2):</a:t>
            </a: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4,288 appointments</a:t>
            </a: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30% completion rate (1,278 completed treatments)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Calibri" panose="020F0502020204030204" pitchFamily="34" charset="0"/>
                <a:cs typeface="Calibri" panose="020F0502020204030204" pitchFamily="34" charset="0"/>
              </a:rPr>
              <a:t>Observations:</a:t>
            </a: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Lower completion rate in 2022 suggests:</a:t>
            </a:r>
          </a:p>
          <a:p>
            <a:pPr marL="914400" lvl="2"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Higher cancellation rates</a:t>
            </a:r>
          </a:p>
          <a:p>
            <a:pPr marL="914400" lvl="2"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Treatment delays</a:t>
            </a:r>
          </a:p>
          <a:p>
            <a:pPr marL="914400" lvl="2"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Incomplete records for later part of the year</a:t>
            </a: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Absence of data for last two quarters may skew results</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p:txBody>
      </p:sp>
      <p:pic>
        <p:nvPicPr>
          <p:cNvPr id="6" name="Picture 5" descr="A graph with a line&#10;&#10;Description automatically generated">
            <a:extLst>
              <a:ext uri="{FF2B5EF4-FFF2-40B4-BE49-F238E27FC236}">
                <a16:creationId xmlns:a16="http://schemas.microsoft.com/office/drawing/2014/main" id="{F1BDB469-1BB4-E59C-0043-AA6F54143FB3}"/>
              </a:ext>
            </a:extLst>
          </p:cNvPr>
          <p:cNvPicPr>
            <a:picLocks noChangeAspect="1"/>
          </p:cNvPicPr>
          <p:nvPr/>
        </p:nvPicPr>
        <p:blipFill>
          <a:blip r:embed="rId3"/>
          <a:stretch>
            <a:fillRect/>
          </a:stretch>
        </p:blipFill>
        <p:spPr>
          <a:xfrm>
            <a:off x="6111837" y="3963595"/>
            <a:ext cx="5979456" cy="1405171"/>
          </a:xfrm>
          <a:prstGeom prst="rect">
            <a:avLst/>
          </a:prstGeom>
        </p:spPr>
      </p:pic>
      <p:pic>
        <p:nvPicPr>
          <p:cNvPr id="5" name="Picture 4" descr="A graph with a line going up&#10;&#10;Description automatically generated">
            <a:extLst>
              <a:ext uri="{FF2B5EF4-FFF2-40B4-BE49-F238E27FC236}">
                <a16:creationId xmlns:a16="http://schemas.microsoft.com/office/drawing/2014/main" id="{E85A243C-A83D-902B-AD2F-80C0441803DE}"/>
              </a:ext>
            </a:extLst>
          </p:cNvPr>
          <p:cNvPicPr>
            <a:picLocks noChangeAspect="1"/>
          </p:cNvPicPr>
          <p:nvPr/>
        </p:nvPicPr>
        <p:blipFill>
          <a:blip r:embed="rId4"/>
          <a:stretch>
            <a:fillRect/>
          </a:stretch>
        </p:blipFill>
        <p:spPr>
          <a:xfrm>
            <a:off x="6111837" y="1587243"/>
            <a:ext cx="5979456" cy="1405172"/>
          </a:xfrm>
          <a:prstGeom prst="rect">
            <a:avLst/>
          </a:prstGeom>
        </p:spPr>
      </p:pic>
      <p:sp>
        <p:nvSpPr>
          <p:cNvPr id="8" name="TextBox 7">
            <a:extLst>
              <a:ext uri="{FF2B5EF4-FFF2-40B4-BE49-F238E27FC236}">
                <a16:creationId xmlns:a16="http://schemas.microsoft.com/office/drawing/2014/main" id="{D5747CF6-E430-E982-553B-29B00D0CEA1B}"/>
              </a:ext>
            </a:extLst>
          </p:cNvPr>
          <p:cNvSpPr txBox="1"/>
          <p:nvPr/>
        </p:nvSpPr>
        <p:spPr>
          <a:xfrm>
            <a:off x="6897516" y="5387009"/>
            <a:ext cx="4373376"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3: Sum of Average Revenue in 2022 for Egg Banking</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D60345A-DD23-6539-C06D-7EB73D45A553}"/>
              </a:ext>
            </a:extLst>
          </p:cNvPr>
          <p:cNvSpPr txBox="1"/>
          <p:nvPr/>
        </p:nvSpPr>
        <p:spPr>
          <a:xfrm>
            <a:off x="6036351" y="2988597"/>
            <a:ext cx="6094378"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2: Sum of Average Revenue in 2021 for Egg Banking</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2" name="Picture 11" descr="A black and white logo&#10;&#10;Description automatically generated">
            <a:extLst>
              <a:ext uri="{FF2B5EF4-FFF2-40B4-BE49-F238E27FC236}">
                <a16:creationId xmlns:a16="http://schemas.microsoft.com/office/drawing/2014/main" id="{CC565B49-A799-F4B6-2D42-8479663BB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23911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E1788-51B8-9F20-97DC-54197AB0E3DF}"/>
              </a:ext>
            </a:extLst>
          </p:cNvPr>
          <p:cNvSpPr>
            <a:spLocks noGrp="1"/>
          </p:cNvSpPr>
          <p:nvPr>
            <p:ph type="title"/>
          </p:nvPr>
        </p:nvSpPr>
        <p:spPr>
          <a:xfrm>
            <a:off x="630936" y="639520"/>
            <a:ext cx="3429000" cy="1719072"/>
          </a:xfrm>
        </p:spPr>
        <p:txBody>
          <a:bodyPr anchor="b">
            <a:normAutofit/>
          </a:bodyPr>
          <a:lstStyle/>
          <a:p>
            <a:r>
              <a:rPr lang="en-US" sz="5400"/>
              <a:t>Insights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D611CC-0756-1962-4E1A-6D679C668FC9}"/>
              </a:ext>
            </a:extLst>
          </p:cNvPr>
          <p:cNvSpPr>
            <a:spLocks noGrp="1"/>
          </p:cNvSpPr>
          <p:nvPr>
            <p:ph idx="1"/>
          </p:nvPr>
        </p:nvSpPr>
        <p:spPr>
          <a:xfrm>
            <a:off x="630936" y="2807208"/>
            <a:ext cx="3429000" cy="3410712"/>
          </a:xfrm>
        </p:spPr>
        <p:txBody>
          <a:bodyPr anchor="t">
            <a:normAutofit/>
          </a:bodyPr>
          <a:lstStyle/>
          <a:p>
            <a:pPr marL="342900" marR="0" indent="-342900">
              <a:spcBef>
                <a:spcPts val="0"/>
              </a:spcBef>
              <a:spcAft>
                <a:spcPts val="800"/>
              </a:spcAft>
              <a:buFont typeface="+mj-lt"/>
              <a:buAutoNum type="arabicPeriod"/>
            </a:pPr>
            <a:r>
              <a:rPr lang="en-US" sz="1900" b="1" kern="100" dirty="0">
                <a:effectLst/>
                <a:latin typeface="Calibri" panose="020F0502020204030204" pitchFamily="34" charset="0"/>
                <a:ea typeface="Aptos" panose="020B0004020202020204" pitchFamily="34" charset="0"/>
                <a:cs typeface="Times New Roman" panose="02020603050405020304" pitchFamily="18" charset="0"/>
              </a:rPr>
              <a:t>Increase in Initial Consultations:</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800"/>
              </a:spcAft>
              <a:buFont typeface="Wingdings" panose="05000000000000000000" pitchFamily="2" charset="2"/>
              <a:buChar char=""/>
            </a:pPr>
            <a:r>
              <a:rPr lang="en-US" sz="1700" kern="100" dirty="0">
                <a:latin typeface="Calibri" panose="020F0502020204030204" pitchFamily="34" charset="0"/>
                <a:cs typeface="Times New Roman" panose="02020603050405020304" pitchFamily="18" charset="0"/>
              </a:rPr>
              <a:t>There is a significant increase in the number of initial consultations in Q1 2022 (796) compared to any quarter in 2021. This increase suggests that marketing or outreach efforts may be driving more potential clients to explore fertility options.</a:t>
            </a:r>
          </a:p>
          <a:p>
            <a:pPr marL="342900" marR="0" lvl="0" indent="-342900">
              <a:spcBef>
                <a:spcPts val="0"/>
              </a:spcBef>
              <a:spcAft>
                <a:spcPts val="800"/>
              </a:spcAft>
              <a:buFont typeface="Wingdings" panose="05000000000000000000" pitchFamily="2" charset="2"/>
              <a:buChar char=""/>
            </a:pPr>
            <a:endParaRPr lang="en-US" sz="1900" kern="100" dirty="0">
              <a:latin typeface="Calibri" panose="020F0502020204030204" pitchFamily="34" charset="0"/>
              <a:ea typeface="Aptos" panose="020B0004020202020204" pitchFamily="34" charset="0"/>
              <a:cs typeface="Times New Roman" panose="02020603050405020304" pitchFamily="18" charset="0"/>
            </a:endParaRPr>
          </a:p>
          <a:p>
            <a:pPr marL="0" marR="0" lvl="0" indent="0">
              <a:spcBef>
                <a:spcPts val="0"/>
              </a:spcBef>
              <a:spcAft>
                <a:spcPts val="800"/>
              </a:spcAft>
              <a:buNone/>
            </a:pP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900" dirty="0"/>
          </a:p>
        </p:txBody>
      </p:sp>
      <p:pic>
        <p:nvPicPr>
          <p:cNvPr id="5" name="Picture 4">
            <a:extLst>
              <a:ext uri="{FF2B5EF4-FFF2-40B4-BE49-F238E27FC236}">
                <a16:creationId xmlns:a16="http://schemas.microsoft.com/office/drawing/2014/main" id="{BA9E6D96-70F5-638D-F5F1-F1B864752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54296" y="1598115"/>
            <a:ext cx="6903720" cy="3661770"/>
          </a:xfrm>
          <a:prstGeom prst="rect">
            <a:avLst/>
          </a:prstGeom>
          <a:noFill/>
        </p:spPr>
      </p:pic>
      <p:sp>
        <p:nvSpPr>
          <p:cNvPr id="7" name="TextBox 6">
            <a:extLst>
              <a:ext uri="{FF2B5EF4-FFF2-40B4-BE49-F238E27FC236}">
                <a16:creationId xmlns:a16="http://schemas.microsoft.com/office/drawing/2014/main" id="{E0D5A9D7-2982-F2E2-08DF-46F5A5CF233A}"/>
              </a:ext>
            </a:extLst>
          </p:cNvPr>
          <p:cNvSpPr txBox="1"/>
          <p:nvPr/>
        </p:nvSpPr>
        <p:spPr>
          <a:xfrm>
            <a:off x="6096000" y="5259885"/>
            <a:ext cx="4320555" cy="276999"/>
          </a:xfrm>
          <a:prstGeom prst="rect">
            <a:avLst/>
          </a:prstGeom>
          <a:noFill/>
        </p:spPr>
        <p:txBody>
          <a:bodyPr wrap="square">
            <a:spAutoFit/>
          </a:bodyPr>
          <a:lstStyle/>
          <a:p>
            <a:pPr marL="0" marR="0" algn="just">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4: Count of Total Treatment Appointments made per quarter</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A black and white logo&#10;&#10;Description automatically generated">
            <a:extLst>
              <a:ext uri="{FF2B5EF4-FFF2-40B4-BE49-F238E27FC236}">
                <a16:creationId xmlns:a16="http://schemas.microsoft.com/office/drawing/2014/main" id="{369D3905-20FA-E63B-E442-1EB93AE60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426673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E1788-51B8-9F20-97DC-54197AB0E3DF}"/>
              </a:ext>
            </a:extLst>
          </p:cNvPr>
          <p:cNvSpPr>
            <a:spLocks noGrp="1"/>
          </p:cNvSpPr>
          <p:nvPr>
            <p:ph type="title"/>
          </p:nvPr>
        </p:nvSpPr>
        <p:spPr>
          <a:xfrm>
            <a:off x="630936" y="639520"/>
            <a:ext cx="3429000" cy="1719072"/>
          </a:xfrm>
        </p:spPr>
        <p:txBody>
          <a:bodyPr anchor="b">
            <a:normAutofit/>
          </a:bodyPr>
          <a:lstStyle/>
          <a:p>
            <a:r>
              <a:rPr lang="en-US" sz="5400"/>
              <a:t>Insights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D611CC-0756-1962-4E1A-6D679C668FC9}"/>
              </a:ext>
            </a:extLst>
          </p:cNvPr>
          <p:cNvSpPr>
            <a:spLocks noGrp="1"/>
          </p:cNvSpPr>
          <p:nvPr>
            <p:ph idx="1"/>
          </p:nvPr>
        </p:nvSpPr>
        <p:spPr>
          <a:xfrm>
            <a:off x="630936" y="2807208"/>
            <a:ext cx="3775694" cy="3661770"/>
          </a:xfrm>
        </p:spPr>
        <p:txBody>
          <a:bodyPr anchor="t">
            <a:normAutofit fontScale="92500" lnSpcReduction="10000"/>
          </a:bodyPr>
          <a:lstStyle/>
          <a:p>
            <a:pPr marL="114300" marR="0" indent="-342900" algn="just">
              <a:lnSpc>
                <a:spcPct val="115000"/>
              </a:lnSpc>
              <a:spcBef>
                <a:spcPts val="0"/>
              </a:spcBef>
              <a:spcAft>
                <a:spcPts val="800"/>
              </a:spcAft>
              <a:buFont typeface="+mj-lt"/>
              <a:buAutoNum type="arabicPeriod" startAt="2"/>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Fluctuations in Egg Banking Treatments: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While there was an increase in Egg Banking treatments in Q1 2022 (153) compared to Q4 2021 (106), Q2 2022 saw a decrease to 114. </a:t>
            </a:r>
          </a:p>
          <a:p>
            <a:pPr marL="342900" marR="0" lvl="0" indent="-342900" algn="just">
              <a:lnSpc>
                <a:spcPct val="115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This fluctuation indicates that despite an increase in initial consultations, the conversion rate from consultation to Egg Banking treatment is inconsistent.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800"/>
              </a:spcAft>
              <a:buFont typeface="Wingdings" panose="05000000000000000000" pitchFamily="2" charset="2"/>
              <a:buChar char=""/>
            </a:pPr>
            <a:endParaRPr lang="en-US" sz="1900" kern="100" dirty="0">
              <a:latin typeface="Calibri" panose="020F0502020204030204" pitchFamily="34" charset="0"/>
              <a:ea typeface="Aptos" panose="020B0004020202020204" pitchFamily="34" charset="0"/>
              <a:cs typeface="Times New Roman" panose="02020603050405020304" pitchFamily="18" charset="0"/>
            </a:endParaRPr>
          </a:p>
          <a:p>
            <a:pPr marL="0" marR="0" lvl="0" indent="0">
              <a:spcBef>
                <a:spcPts val="0"/>
              </a:spcBef>
              <a:spcAft>
                <a:spcPts val="800"/>
              </a:spcAft>
              <a:buNone/>
            </a:pP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900" dirty="0"/>
          </a:p>
        </p:txBody>
      </p:sp>
      <p:pic>
        <p:nvPicPr>
          <p:cNvPr id="5" name="Picture 4">
            <a:extLst>
              <a:ext uri="{FF2B5EF4-FFF2-40B4-BE49-F238E27FC236}">
                <a16:creationId xmlns:a16="http://schemas.microsoft.com/office/drawing/2014/main" id="{BA9E6D96-70F5-638D-F5F1-F1B864752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54296" y="1598115"/>
            <a:ext cx="6903720" cy="3661770"/>
          </a:xfrm>
          <a:prstGeom prst="rect">
            <a:avLst/>
          </a:prstGeom>
          <a:noFill/>
        </p:spPr>
      </p:pic>
      <p:sp>
        <p:nvSpPr>
          <p:cNvPr id="6" name="TextBox 5">
            <a:extLst>
              <a:ext uri="{FF2B5EF4-FFF2-40B4-BE49-F238E27FC236}">
                <a16:creationId xmlns:a16="http://schemas.microsoft.com/office/drawing/2014/main" id="{DA4BB8E4-CF06-F38F-DBF8-6E1E98D551CC}"/>
              </a:ext>
            </a:extLst>
          </p:cNvPr>
          <p:cNvSpPr txBox="1"/>
          <p:nvPr/>
        </p:nvSpPr>
        <p:spPr>
          <a:xfrm>
            <a:off x="6013737" y="5250649"/>
            <a:ext cx="6094378" cy="276999"/>
          </a:xfrm>
          <a:prstGeom prst="rect">
            <a:avLst/>
          </a:prstGeom>
          <a:noFill/>
        </p:spPr>
        <p:txBody>
          <a:bodyPr wrap="square">
            <a:spAutoFit/>
          </a:bodyPr>
          <a:lstStyle/>
          <a:p>
            <a:pPr marL="0" marR="0" algn="just">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4: Count of Total Treatment Appointments made per quarter</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black and white logo&#10;&#10;Description automatically generated">
            <a:extLst>
              <a:ext uri="{FF2B5EF4-FFF2-40B4-BE49-F238E27FC236}">
                <a16:creationId xmlns:a16="http://schemas.microsoft.com/office/drawing/2014/main" id="{6091D150-ED07-D5CF-E80D-201D30E89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13238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B3049-8FCC-67DB-82AF-BAD9173F0913}"/>
              </a:ext>
            </a:extLst>
          </p:cNvPr>
          <p:cNvSpPr>
            <a:spLocks noGrp="1"/>
          </p:cNvSpPr>
          <p:nvPr>
            <p:ph type="title"/>
          </p:nvPr>
        </p:nvSpPr>
        <p:spPr>
          <a:xfrm>
            <a:off x="630936" y="639520"/>
            <a:ext cx="3429000" cy="1719072"/>
          </a:xfrm>
        </p:spPr>
        <p:txBody>
          <a:bodyPr anchor="b">
            <a:normAutofit/>
          </a:bodyPr>
          <a:lstStyle/>
          <a:p>
            <a:r>
              <a:rPr lang="en-US" sz="5400" dirty="0"/>
              <a:t>Insights</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927927-1634-B71D-CE77-765AB5ACD70D}"/>
              </a:ext>
            </a:extLst>
          </p:cNvPr>
          <p:cNvSpPr>
            <a:spLocks noGrp="1"/>
          </p:cNvSpPr>
          <p:nvPr>
            <p:ph idx="1"/>
          </p:nvPr>
        </p:nvSpPr>
        <p:spPr>
          <a:xfrm>
            <a:off x="630936" y="2807208"/>
            <a:ext cx="3429000" cy="3768690"/>
          </a:xfrm>
        </p:spPr>
        <p:txBody>
          <a:bodyPr anchor="t">
            <a:normAutofit lnSpcReduction="10000"/>
          </a:bodyPr>
          <a:lstStyle/>
          <a:p>
            <a:pPr marL="514350" indent="-514350">
              <a:buFont typeface="+mj-lt"/>
              <a:buAutoNum type="arabicPeriod" startAt="3"/>
            </a:pPr>
            <a:r>
              <a:rPr lang="en-US" sz="1400" b="1" kern="100" dirty="0">
                <a:effectLst/>
                <a:latin typeface="Calibri" panose="020F0502020204030204" pitchFamily="34" charset="0"/>
                <a:ea typeface="Aptos" panose="020B0004020202020204" pitchFamily="34" charset="0"/>
                <a:cs typeface="Calibri" panose="020F0502020204030204" pitchFamily="34" charset="0"/>
              </a:rPr>
              <a:t>Strong Performance in Other Treatments:</a:t>
            </a:r>
            <a:endParaRPr lang="en-US" sz="1400" b="1" kern="100" dirty="0">
              <a:latin typeface="Calibri" panose="020F0502020204030204" pitchFamily="34" charset="0"/>
              <a:ea typeface="Aptos" panose="020B0004020202020204" pitchFamily="34" charset="0"/>
              <a:cs typeface="Calibri" panose="020F0502020204030204" pitchFamily="34" charset="0"/>
            </a:endParaRPr>
          </a:p>
          <a:p>
            <a:pPr>
              <a:buFont typeface="Wingdings" panose="05000000000000000000" pitchFamily="2" charset="2"/>
              <a:buChar char="§"/>
            </a:pPr>
            <a:r>
              <a:rPr lang="en-US" sz="1400" dirty="0">
                <a:effectLst/>
                <a:latin typeface="Calibri" panose="020F0502020204030204" pitchFamily="34" charset="0"/>
                <a:ea typeface="Aptos" panose="020B0004020202020204" pitchFamily="34" charset="0"/>
                <a:cs typeface="Calibri" panose="020F0502020204030204" pitchFamily="34" charset="0"/>
              </a:rPr>
              <a:t>IVF treatments show strong numbers, especially in Q1 2022 (965), indicating high demand and possibly a stronger preference or recommendation for IVF over Egg Banking. </a:t>
            </a:r>
          </a:p>
          <a:p>
            <a:pPr>
              <a:buFont typeface="Wingdings" panose="05000000000000000000" pitchFamily="2" charset="2"/>
              <a:buChar char="§"/>
            </a:pPr>
            <a:endParaRPr lang="en-US" sz="1400" dirty="0">
              <a:effectLst/>
              <a:latin typeface="Calibri" panose="020F0502020204030204" pitchFamily="34" charset="0"/>
              <a:ea typeface="Aptos" panose="020B0004020202020204" pitchFamily="34" charset="0"/>
              <a:cs typeface="Calibri" panose="020F0502020204030204" pitchFamily="34" charset="0"/>
            </a:endParaRPr>
          </a:p>
          <a:p>
            <a:pPr>
              <a:spcBef>
                <a:spcPts val="0"/>
              </a:spcBef>
              <a:spcAft>
                <a:spcPts val="800"/>
              </a:spcAft>
              <a:buFont typeface="Wingdings" panose="05000000000000000000" pitchFamily="2" charset="2"/>
              <a:buChar char="§"/>
            </a:pPr>
            <a:r>
              <a:rPr lang="en-US" sz="1400" b="1" kern="100" dirty="0">
                <a:effectLst/>
                <a:latin typeface="Calibri" panose="020F0502020204030204" pitchFamily="34" charset="0"/>
                <a:ea typeface="Aptos" panose="020B0004020202020204" pitchFamily="34" charset="0"/>
                <a:cs typeface="Calibri" panose="020F0502020204030204" pitchFamily="34" charset="0"/>
              </a:rPr>
              <a:t>   The increase in IVF treatments in Q1 and Q2 of 2022 likely resulted from:</a:t>
            </a:r>
            <a:endParaRPr lang="en-US" sz="1400" kern="100" dirty="0">
              <a:effectLst/>
              <a:latin typeface="Calibri" panose="020F0502020204030204" pitchFamily="34" charset="0"/>
              <a:ea typeface="Aptos" panose="020B0004020202020204" pitchFamily="34" charset="0"/>
              <a:cs typeface="Calibri" panose="020F0502020204030204" pitchFamily="34" charset="0"/>
            </a:endParaRPr>
          </a:p>
          <a:p>
            <a:pPr lvl="1">
              <a:lnSpc>
                <a:spcPct val="150000"/>
              </a:lnSpc>
              <a:spcBef>
                <a:spcPts val="0"/>
              </a:spcBef>
            </a:pPr>
            <a:r>
              <a:rPr lang="en-US" sz="1400" kern="100" dirty="0">
                <a:effectLst/>
                <a:latin typeface="Calibri" panose="020F0502020204030204" pitchFamily="34" charset="0"/>
                <a:ea typeface="Aptos" panose="020B0004020202020204" pitchFamily="34" charset="0"/>
                <a:cs typeface="Calibri" panose="020F0502020204030204" pitchFamily="34" charset="0"/>
              </a:rPr>
              <a:t>Pandemic Delays</a:t>
            </a:r>
          </a:p>
          <a:p>
            <a:pPr lvl="1">
              <a:lnSpc>
                <a:spcPct val="150000"/>
              </a:lnSpc>
              <a:spcBef>
                <a:spcPts val="0"/>
              </a:spcBef>
            </a:pPr>
            <a:r>
              <a:rPr lang="en-US" sz="1400" kern="100" dirty="0">
                <a:effectLst/>
                <a:latin typeface="Calibri" panose="020F0502020204030204" pitchFamily="34" charset="0"/>
                <a:ea typeface="Aptos" panose="020B0004020202020204" pitchFamily="34" charset="0"/>
                <a:cs typeface="Calibri" panose="020F0502020204030204" pitchFamily="34" charset="0"/>
              </a:rPr>
              <a:t>Increased Awareness</a:t>
            </a:r>
          </a:p>
          <a:p>
            <a:pPr lvl="1">
              <a:lnSpc>
                <a:spcPct val="150000"/>
              </a:lnSpc>
              <a:spcBef>
                <a:spcPts val="0"/>
              </a:spcBef>
              <a:spcAft>
                <a:spcPts val="800"/>
              </a:spcAft>
            </a:pPr>
            <a:r>
              <a:rPr lang="en-US" sz="1400" kern="100" dirty="0">
                <a:effectLst/>
                <a:latin typeface="Calibri" panose="020F0502020204030204" pitchFamily="34" charset="0"/>
                <a:ea typeface="Aptos" panose="020B0004020202020204" pitchFamily="34" charset="0"/>
                <a:cs typeface="Calibri" panose="020F0502020204030204" pitchFamily="34" charset="0"/>
              </a:rPr>
              <a:t>Financial Incentives</a:t>
            </a:r>
          </a:p>
          <a:p>
            <a:pPr lvl="1">
              <a:lnSpc>
                <a:spcPct val="150000"/>
              </a:lnSpc>
              <a:spcBef>
                <a:spcPts val="0"/>
              </a:spcBef>
              <a:spcAft>
                <a:spcPts val="800"/>
              </a:spcAft>
            </a:pPr>
            <a:r>
              <a:rPr lang="en-US" sz="1400" dirty="0">
                <a:effectLst/>
                <a:latin typeface="Calibri" panose="020F0502020204030204" pitchFamily="34" charset="0"/>
                <a:ea typeface="Aptos" panose="020B0004020202020204" pitchFamily="34" charset="0"/>
                <a:cs typeface="Calibri" panose="020F0502020204030204" pitchFamily="34" charset="0"/>
              </a:rPr>
              <a:t>Consultation Influence</a:t>
            </a:r>
            <a:endParaRPr lang="en-US" sz="1400" kern="100" dirty="0">
              <a:effectLst/>
              <a:latin typeface="Calibri" panose="020F0502020204030204" pitchFamily="34" charset="0"/>
              <a:ea typeface="Aptos" panose="020B0004020202020204" pitchFamily="34" charset="0"/>
              <a:cs typeface="Calibri" panose="020F0502020204030204" pitchFamily="34" charset="0"/>
            </a:endParaRPr>
          </a:p>
          <a:p>
            <a:pPr marL="0" indent="0">
              <a:buNone/>
            </a:pPr>
            <a:endParaRPr lang="en-US" sz="1400" dirty="0"/>
          </a:p>
        </p:txBody>
      </p:sp>
      <p:pic>
        <p:nvPicPr>
          <p:cNvPr id="4" name="Picture 3" descr="A graph of growth and treatment&#10;&#10;Description automatically generated">
            <a:extLst>
              <a:ext uri="{FF2B5EF4-FFF2-40B4-BE49-F238E27FC236}">
                <a16:creationId xmlns:a16="http://schemas.microsoft.com/office/drawing/2014/main" id="{93BF36D1-B45F-E242-B769-811B2EB60EA3}"/>
              </a:ext>
            </a:extLst>
          </p:cNvPr>
          <p:cNvPicPr>
            <a:picLocks noChangeAspect="1"/>
          </p:cNvPicPr>
          <p:nvPr/>
        </p:nvPicPr>
        <p:blipFill>
          <a:blip r:embed="rId2"/>
          <a:stretch>
            <a:fillRect/>
          </a:stretch>
        </p:blipFill>
        <p:spPr>
          <a:xfrm>
            <a:off x="4378658" y="2358592"/>
            <a:ext cx="7655668" cy="2157412"/>
          </a:xfrm>
          <a:prstGeom prst="rect">
            <a:avLst/>
          </a:prstGeom>
        </p:spPr>
      </p:pic>
      <p:sp>
        <p:nvSpPr>
          <p:cNvPr id="6" name="TextBox 5">
            <a:extLst>
              <a:ext uri="{FF2B5EF4-FFF2-40B4-BE49-F238E27FC236}">
                <a16:creationId xmlns:a16="http://schemas.microsoft.com/office/drawing/2014/main" id="{062FF329-075E-7EE7-9496-576684F27689}"/>
              </a:ext>
            </a:extLst>
          </p:cNvPr>
          <p:cNvSpPr txBox="1"/>
          <p:nvPr/>
        </p:nvSpPr>
        <p:spPr>
          <a:xfrm>
            <a:off x="5159303" y="4512564"/>
            <a:ext cx="6094378"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5: Count of Treatment </a:t>
            </a:r>
            <a:r>
              <a:rPr lang="en-US" sz="1100" kern="100" dirty="0">
                <a:latin typeface="Calibri" panose="020F0502020204030204" pitchFamily="34" charset="0"/>
                <a:ea typeface="Aptos" panose="020B0004020202020204" pitchFamily="34" charset="0"/>
                <a:cs typeface="Times New Roman" panose="02020603050405020304" pitchFamily="18" charset="0"/>
              </a:rPr>
              <a:t>Appointments </a:t>
            </a:r>
            <a:r>
              <a:rPr lang="en-US" sz="1100" kern="100" dirty="0">
                <a:effectLst/>
                <a:latin typeface="Calibri" panose="020F0502020204030204" pitchFamily="34" charset="0"/>
                <a:ea typeface="Aptos" panose="020B0004020202020204" pitchFamily="34" charset="0"/>
                <a:cs typeface="Times New Roman" panose="02020603050405020304" pitchFamily="18" charset="0"/>
              </a:rPr>
              <a:t>by Year and Month</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black and white logo&#10;&#10;Description automatically generated">
            <a:extLst>
              <a:ext uri="{FF2B5EF4-FFF2-40B4-BE49-F238E27FC236}">
                <a16:creationId xmlns:a16="http://schemas.microsoft.com/office/drawing/2014/main" id="{EDF2A32B-6022-BB5C-F17C-50BCEC172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9742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C0697-6D3D-5280-EDAA-68155BF1837F}"/>
              </a:ext>
            </a:extLst>
          </p:cNvPr>
          <p:cNvSpPr>
            <a:spLocks noGrp="1"/>
          </p:cNvSpPr>
          <p:nvPr>
            <p:ph type="title"/>
          </p:nvPr>
        </p:nvSpPr>
        <p:spPr>
          <a:xfrm>
            <a:off x="630936" y="502920"/>
            <a:ext cx="3419856" cy="1463040"/>
          </a:xfrm>
        </p:spPr>
        <p:txBody>
          <a:bodyPr anchor="ctr">
            <a:normAutofit/>
          </a:bodyPr>
          <a:lstStyle/>
          <a:p>
            <a:r>
              <a:rPr lang="en-US" sz="2600" b="1" kern="100" dirty="0">
                <a:effectLst/>
                <a:latin typeface="Calibri" panose="020F0502020204030204" pitchFamily="34" charset="0"/>
                <a:ea typeface="Aptos" panose="020B0004020202020204" pitchFamily="34" charset="0"/>
                <a:cs typeface="Times New Roman" panose="02020603050405020304" pitchFamily="18" charset="0"/>
              </a:rPr>
              <a:t>Insights on Completed Treatments</a:t>
            </a:r>
            <a:br>
              <a:rPr lang="en-US" sz="2600" kern="100" dirty="0">
                <a:effectLst/>
                <a:latin typeface="Aptos" panose="020B0004020202020204" pitchFamily="34" charset="0"/>
                <a:ea typeface="Aptos" panose="020B0004020202020204" pitchFamily="34" charset="0"/>
                <a:cs typeface="Times New Roman" panose="02020603050405020304" pitchFamily="18" charset="0"/>
              </a:rPr>
            </a:br>
            <a:endParaRPr lang="en-US" sz="2600" dirty="0"/>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B0592E51-3576-6842-530B-A93F5DDDDEF3}"/>
              </a:ext>
            </a:extLst>
          </p:cNvPr>
          <p:cNvSpPr>
            <a:spLocks noGrp="1" noChangeArrowheads="1"/>
          </p:cNvSpPr>
          <p:nvPr>
            <p:ph idx="1"/>
          </p:nvPr>
        </p:nvSpPr>
        <p:spPr bwMode="auto">
          <a:xfrm>
            <a:off x="4654295" y="661481"/>
            <a:ext cx="6894576" cy="23151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Calibri" panose="020F0502020204030204" pitchFamily="34" charset="0"/>
                <a:cs typeface="Calibri" panose="020F0502020204030204" pitchFamily="34" charset="0"/>
              </a:rPr>
              <a:t>Egg Banking:</a:t>
            </a: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457200" lvl="1" indent="0" eaLnBrk="0" fontAlgn="base" hangingPunct="0">
              <a:spcBef>
                <a:spcPct val="0"/>
              </a:spcBef>
              <a:spcAft>
                <a:spcPts val="600"/>
              </a:spcAft>
              <a:buFontTx/>
              <a:buChar char="•"/>
            </a:pPr>
            <a:r>
              <a:rPr lang="en-US" sz="1500" dirty="0">
                <a:effectLst/>
                <a:latin typeface="Calibri" panose="020F0502020204030204" pitchFamily="34" charset="0"/>
                <a:ea typeface="Aptos" panose="020B0004020202020204" pitchFamily="34" charset="0"/>
                <a:cs typeface="Calibri" panose="020F0502020204030204" pitchFamily="34" charset="0"/>
              </a:rPr>
              <a:t>Completed egg banking treatments are significantly lower than total egg banking appointments</a:t>
            </a:r>
          </a:p>
          <a:p>
            <a:pPr marL="0" marR="0" lvl="0" indent="0" defTabSz="914400" rtl="0" eaLnBrk="0" fontAlgn="base" latinLnBrk="0" hangingPunct="0">
              <a:spcBef>
                <a:spcPct val="0"/>
              </a:spcBef>
              <a:spcAft>
                <a:spcPts val="600"/>
              </a:spcAft>
              <a:buClrTx/>
              <a:buSzTx/>
              <a:buFontTx/>
              <a:buChar char="•"/>
              <a:tabLst/>
            </a:pPr>
            <a:endParaRPr kumimoji="0" lang="en-US" altLang="en-US" sz="1500" b="1" i="0" u="none" strike="noStrike" cap="none" normalizeH="0" baseline="0" dirty="0">
              <a:ln>
                <a:noFill/>
              </a:ln>
              <a:latin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Calibri" panose="020F0502020204030204" pitchFamily="34" charset="0"/>
                <a:cs typeface="Calibri" panose="020F0502020204030204" pitchFamily="34" charset="0"/>
              </a:rPr>
              <a:t>Initial Consults:</a:t>
            </a: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Significant drop-off from initial consults to completed treatments</a:t>
            </a:r>
          </a:p>
          <a:p>
            <a:pPr marL="0" marR="0" lvl="0" indent="0" defTabSz="914400" rtl="0" eaLnBrk="0" fontAlgn="base" latinLnBrk="0" hangingPunct="0">
              <a:spcBef>
                <a:spcPct val="0"/>
              </a:spcBef>
              <a:spcAft>
                <a:spcPts val="600"/>
              </a:spcAft>
              <a:buClrTx/>
              <a:buSzTx/>
              <a:buNone/>
              <a:tabLst/>
            </a:pP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Calibri" panose="020F0502020204030204" pitchFamily="34" charset="0"/>
                <a:cs typeface="Calibri" panose="020F0502020204030204" pitchFamily="34" charset="0"/>
              </a:rPr>
              <a:t>IVF:</a:t>
            </a: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L="457200" lvl="1" indent="0" eaLnBrk="0" fontAlgn="base" hangingPunct="0">
              <a:spcBef>
                <a:spcPct val="0"/>
              </a:spcBef>
              <a:spcAft>
                <a:spcPts val="600"/>
              </a:spcAft>
              <a:buFontTx/>
              <a:buChar char="•"/>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Number of completed treatments closer to total appointments compared to other treatments</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p:txBody>
      </p:sp>
      <p:pic>
        <p:nvPicPr>
          <p:cNvPr id="7" name="Picture 6" descr="A graph with lines and numbers&#10;&#10;Description automatically generated with medium confidence">
            <a:extLst>
              <a:ext uri="{FF2B5EF4-FFF2-40B4-BE49-F238E27FC236}">
                <a16:creationId xmlns:a16="http://schemas.microsoft.com/office/drawing/2014/main" id="{D74742DC-584A-CC6C-52E7-D37A6B4D99EA}"/>
              </a:ext>
            </a:extLst>
          </p:cNvPr>
          <p:cNvPicPr>
            <a:picLocks noChangeAspect="1"/>
          </p:cNvPicPr>
          <p:nvPr/>
        </p:nvPicPr>
        <p:blipFill>
          <a:blip r:embed="rId2"/>
          <a:stretch>
            <a:fillRect/>
          </a:stretch>
        </p:blipFill>
        <p:spPr>
          <a:xfrm>
            <a:off x="727046" y="3589508"/>
            <a:ext cx="10917936" cy="1965229"/>
          </a:xfrm>
          <a:prstGeom prst="rect">
            <a:avLst/>
          </a:prstGeom>
        </p:spPr>
      </p:pic>
      <p:sp>
        <p:nvSpPr>
          <p:cNvPr id="9" name="TextBox 8">
            <a:extLst>
              <a:ext uri="{FF2B5EF4-FFF2-40B4-BE49-F238E27FC236}">
                <a16:creationId xmlns:a16="http://schemas.microsoft.com/office/drawing/2014/main" id="{BDC0AE25-BF3D-7485-9497-80973C762E2C}"/>
              </a:ext>
            </a:extLst>
          </p:cNvPr>
          <p:cNvSpPr txBox="1"/>
          <p:nvPr/>
        </p:nvSpPr>
        <p:spPr>
          <a:xfrm>
            <a:off x="3048811" y="5554737"/>
            <a:ext cx="6094378"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6: Count of Completed Treatments by Year and Month</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descr="A black and white logo&#10;&#10;Description automatically generated">
            <a:extLst>
              <a:ext uri="{FF2B5EF4-FFF2-40B4-BE49-F238E27FC236}">
                <a16:creationId xmlns:a16="http://schemas.microsoft.com/office/drawing/2014/main" id="{6930FAD3-9A15-FBA3-0797-ED3EDBD7D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177263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93674-F5A7-C44A-9194-D7A93464EF73}"/>
              </a:ext>
            </a:extLst>
          </p:cNvPr>
          <p:cNvSpPr>
            <a:spLocks noGrp="1"/>
          </p:cNvSpPr>
          <p:nvPr>
            <p:ph type="title"/>
          </p:nvPr>
        </p:nvSpPr>
        <p:spPr>
          <a:xfrm>
            <a:off x="630936" y="640823"/>
            <a:ext cx="3419856" cy="5583148"/>
          </a:xfrm>
        </p:spPr>
        <p:txBody>
          <a:bodyPr anchor="ctr">
            <a:normAutofit/>
          </a:bodyPr>
          <a:lstStyle/>
          <a:p>
            <a:r>
              <a:rPr lang="en-US" sz="5000" b="1">
                <a:effectLst/>
                <a:latin typeface="Calibri" panose="020F0502020204030204" pitchFamily="34" charset="0"/>
                <a:ea typeface="Aptos" panose="020B0004020202020204" pitchFamily="34" charset="0"/>
              </a:rPr>
              <a:t>Decrease in Overall Treatment Completion</a:t>
            </a:r>
            <a:endParaRPr lang="en-US" sz="5000"/>
          </a:p>
        </p:txBody>
      </p:sp>
      <p:sp>
        <p:nvSpPr>
          <p:cNvPr id="2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03398E9F-8D25-7C32-6FAA-67C143ADFD76}"/>
              </a:ext>
            </a:extLst>
          </p:cNvPr>
          <p:cNvPicPr>
            <a:picLocks noChangeAspect="1"/>
          </p:cNvPicPr>
          <p:nvPr/>
        </p:nvPicPr>
        <p:blipFill>
          <a:blip r:embed="rId2"/>
          <a:stretch>
            <a:fillRect/>
          </a:stretch>
        </p:blipFill>
        <p:spPr>
          <a:xfrm>
            <a:off x="4556760" y="1849753"/>
            <a:ext cx="6894576" cy="2877890"/>
          </a:xfrm>
          <a:prstGeom prst="rect">
            <a:avLst/>
          </a:prstGeom>
        </p:spPr>
      </p:pic>
      <p:sp>
        <p:nvSpPr>
          <p:cNvPr id="6" name="TextBox 5">
            <a:extLst>
              <a:ext uri="{FF2B5EF4-FFF2-40B4-BE49-F238E27FC236}">
                <a16:creationId xmlns:a16="http://schemas.microsoft.com/office/drawing/2014/main" id="{DDE395FA-97A8-6DCE-273D-A253256E2AD9}"/>
              </a:ext>
            </a:extLst>
          </p:cNvPr>
          <p:cNvSpPr txBox="1"/>
          <p:nvPr/>
        </p:nvSpPr>
        <p:spPr>
          <a:xfrm>
            <a:off x="5191555" y="4723297"/>
            <a:ext cx="6094378" cy="276999"/>
          </a:xfrm>
          <a:prstGeom prst="rect">
            <a:avLst/>
          </a:prstGeom>
          <a:noFill/>
        </p:spPr>
        <p:txBody>
          <a:bodyPr wrap="square">
            <a:spAutoFit/>
          </a:bodyPr>
          <a:lstStyle/>
          <a:p>
            <a:pPr marL="0" marR="0" algn="ctr">
              <a:lnSpc>
                <a:spcPct val="115000"/>
              </a:lnSpc>
              <a:spcBef>
                <a:spcPts val="0"/>
              </a:spcBef>
              <a:spcAft>
                <a:spcPts val="800"/>
              </a:spcAft>
            </a:pPr>
            <a:r>
              <a:rPr lang="en-US" sz="1100" kern="100" dirty="0">
                <a:effectLst/>
                <a:latin typeface="Calibri" panose="020F0502020204030204" pitchFamily="34" charset="0"/>
                <a:ea typeface="Aptos" panose="020B0004020202020204" pitchFamily="34" charset="0"/>
                <a:cs typeface="Times New Roman" panose="02020603050405020304" pitchFamily="18" charset="0"/>
              </a:rPr>
              <a:t>Figure 7: Total appointments vs Completed Treatments per year</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black and white logo&#10;&#10;Description automatically generated">
            <a:extLst>
              <a:ext uri="{FF2B5EF4-FFF2-40B4-BE49-F238E27FC236}">
                <a16:creationId xmlns:a16="http://schemas.microsoft.com/office/drawing/2014/main" id="{E722B79B-BE58-C7C0-B4BC-CABD9144E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12623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06CBE-6492-63F4-0A31-8C6C1EB49941}"/>
              </a:ext>
            </a:extLst>
          </p:cNvPr>
          <p:cNvSpPr>
            <a:spLocks noGrp="1"/>
          </p:cNvSpPr>
          <p:nvPr>
            <p:ph type="title"/>
          </p:nvPr>
        </p:nvSpPr>
        <p:spPr>
          <a:xfrm>
            <a:off x="5297762" y="329184"/>
            <a:ext cx="6251110" cy="1783080"/>
          </a:xfrm>
        </p:spPr>
        <p:txBody>
          <a:bodyPr anchor="b">
            <a:normAutofit/>
          </a:bodyPr>
          <a:lstStyle/>
          <a:p>
            <a:r>
              <a:rPr lang="en-US" sz="3800" b="1" dirty="0">
                <a:effectLst/>
                <a:latin typeface="Calibri" panose="020F0502020204030204" pitchFamily="34" charset="0"/>
                <a:ea typeface="Aptos" panose="020B0004020202020204" pitchFamily="34" charset="0"/>
              </a:rPr>
              <a:t>Potential Issues and Strategy Recommendations </a:t>
            </a:r>
            <a:endParaRPr lang="en-US" sz="3800" dirty="0"/>
          </a:p>
        </p:txBody>
      </p:sp>
      <p:pic>
        <p:nvPicPr>
          <p:cNvPr id="5" name="Picture 4">
            <a:extLst>
              <a:ext uri="{FF2B5EF4-FFF2-40B4-BE49-F238E27FC236}">
                <a16:creationId xmlns:a16="http://schemas.microsoft.com/office/drawing/2014/main" id="{06EC3C05-A993-702E-8617-0FFF72C79A88}"/>
              </a:ext>
            </a:extLst>
          </p:cNvPr>
          <p:cNvPicPr>
            <a:picLocks noChangeAspect="1"/>
          </p:cNvPicPr>
          <p:nvPr/>
        </p:nvPicPr>
        <p:blipFill>
          <a:blip r:embed="rId3">
            <a:extLst>
              <a:ext uri="{28A0092B-C50C-407E-A947-70E740481C1C}">
                <a14:useLocalDpi xmlns:a14="http://schemas.microsoft.com/office/drawing/2010/main" val="0"/>
              </a:ext>
            </a:extLst>
          </a:blip>
          <a:srcRect l="30277" r="30277"/>
          <a:stretch/>
        </p:blipFill>
        <p:spPr>
          <a:xfrm>
            <a:off x="1016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42081-CD69-D7B9-229E-1C0411C7F450}"/>
              </a:ext>
            </a:extLst>
          </p:cNvPr>
          <p:cNvSpPr>
            <a:spLocks noGrp="1"/>
          </p:cNvSpPr>
          <p:nvPr>
            <p:ph idx="1"/>
          </p:nvPr>
        </p:nvSpPr>
        <p:spPr>
          <a:xfrm>
            <a:off x="5297762" y="2743200"/>
            <a:ext cx="6579710" cy="3785616"/>
          </a:xfrm>
        </p:spPr>
        <p:txBody>
          <a:bodyPr>
            <a:normAutofit/>
          </a:bodyPr>
          <a:lstStyle/>
          <a:p>
            <a:pPr marL="114300" marR="0" indent="-342900" algn="just">
              <a:spcBef>
                <a:spcPts val="0"/>
              </a:spcBef>
              <a:spcAft>
                <a:spcPts val="800"/>
              </a:spcAft>
              <a:buFont typeface="+mj-lt"/>
              <a:buAutoNum type="arabicPeriod"/>
            </a:pPr>
            <a:r>
              <a:rPr lang="en-US" sz="1500" b="1" kern="100" dirty="0">
                <a:effectLst/>
                <a:latin typeface="Calibri" panose="020F0502020204030204" pitchFamily="34" charset="0"/>
                <a:ea typeface="Aptos" panose="020B0004020202020204" pitchFamily="34" charset="0"/>
                <a:cs typeface="Calibri" panose="020F0502020204030204" pitchFamily="34" charset="0"/>
              </a:rPr>
              <a:t>Conversion Rate:</a:t>
            </a:r>
            <a:endParaRPr lang="en-US" sz="1500" kern="100" dirty="0">
              <a:effectLst/>
              <a:latin typeface="Calibri" panose="020F0502020204030204" pitchFamily="34" charset="0"/>
              <a:ea typeface="Aptos" panose="020B0004020202020204" pitchFamily="34" charset="0"/>
              <a:cs typeface="Calibri" panose="020F0502020204030204" pitchFamily="34" charset="0"/>
            </a:endParaRPr>
          </a:p>
          <a:p>
            <a:pPr lvl="1" algn="just">
              <a:spcBef>
                <a:spcPts val="0"/>
              </a:spcBef>
            </a:pPr>
            <a:r>
              <a:rPr lang="en-US" sz="1500" kern="100" dirty="0">
                <a:effectLst/>
                <a:latin typeface="Calibri" panose="020F0502020204030204" pitchFamily="34" charset="0"/>
                <a:ea typeface="Aptos" panose="020B0004020202020204" pitchFamily="34" charset="0"/>
                <a:cs typeface="Calibri" panose="020F0502020204030204" pitchFamily="34" charset="0"/>
              </a:rPr>
              <a:t>The conversion rate from initial consultations to Egg Banking treatments is inconsistent and appears to drop significantly in Q2 2022. This could indicate issues in the consultation process or patient follow-up.</a:t>
            </a:r>
          </a:p>
          <a:p>
            <a:pPr lvl="1" algn="just">
              <a:spcBef>
                <a:spcPts val="0"/>
              </a:spcBef>
              <a:spcAft>
                <a:spcPts val="800"/>
              </a:spcAft>
            </a:pPr>
            <a:r>
              <a:rPr lang="en-US" sz="1500" b="1" kern="100" dirty="0">
                <a:effectLst/>
                <a:latin typeface="Calibri" panose="020F0502020204030204" pitchFamily="34" charset="0"/>
                <a:ea typeface="Aptos" panose="020B0004020202020204" pitchFamily="34" charset="0"/>
                <a:cs typeface="Calibri" panose="020F0502020204030204" pitchFamily="34" charset="0"/>
              </a:rPr>
              <a:t>Recommendation</a:t>
            </a:r>
            <a:r>
              <a:rPr lang="en-US" sz="1500" kern="100" dirty="0">
                <a:effectLst/>
                <a:latin typeface="Calibri" panose="020F0502020204030204" pitchFamily="34" charset="0"/>
                <a:ea typeface="Aptos" panose="020B0004020202020204" pitchFamily="34" charset="0"/>
                <a:cs typeface="Calibri" panose="020F0502020204030204" pitchFamily="34" charset="0"/>
              </a:rPr>
              <a:t>: Improve patient follow-up procedures post-consultation, ensuring potential patients are well-informed and supported in making decisions about Egg Banking. </a:t>
            </a:r>
          </a:p>
          <a:p>
            <a:pPr marL="457200" lvl="1" indent="0" algn="just">
              <a:spcBef>
                <a:spcPts val="0"/>
              </a:spcBef>
              <a:spcAft>
                <a:spcPts val="800"/>
              </a:spcAft>
              <a:buNone/>
            </a:pPr>
            <a:endParaRPr lang="en-US" sz="1500" kern="100" dirty="0">
              <a:effectLst/>
              <a:latin typeface="Calibri" panose="020F0502020204030204" pitchFamily="34" charset="0"/>
              <a:ea typeface="Aptos" panose="020B0004020202020204" pitchFamily="34" charset="0"/>
              <a:cs typeface="Calibri" panose="020F0502020204030204" pitchFamily="34" charset="0"/>
            </a:endParaRPr>
          </a:p>
          <a:p>
            <a:pPr marL="114300" marR="0" indent="-342900" algn="just">
              <a:spcBef>
                <a:spcPts val="0"/>
              </a:spcBef>
              <a:spcAft>
                <a:spcPts val="800"/>
              </a:spcAft>
              <a:buFont typeface="+mj-lt"/>
              <a:buAutoNum type="arabicPeriod"/>
            </a:pPr>
            <a:r>
              <a:rPr lang="en-US" sz="1500" b="1" kern="100" dirty="0">
                <a:effectLst/>
                <a:latin typeface="Calibri" panose="020F0502020204030204" pitchFamily="34" charset="0"/>
                <a:ea typeface="Aptos" panose="020B0004020202020204" pitchFamily="34" charset="0"/>
                <a:cs typeface="Calibri" panose="020F0502020204030204" pitchFamily="34" charset="0"/>
              </a:rPr>
              <a:t>Patient Preferences and Counseling:</a:t>
            </a:r>
            <a:endParaRPr lang="en-US" sz="1500" kern="100" dirty="0">
              <a:effectLst/>
              <a:latin typeface="Calibri" panose="020F0502020204030204" pitchFamily="34" charset="0"/>
              <a:ea typeface="Aptos" panose="020B0004020202020204" pitchFamily="34" charset="0"/>
              <a:cs typeface="Calibri" panose="020F0502020204030204" pitchFamily="34" charset="0"/>
            </a:endParaRPr>
          </a:p>
          <a:p>
            <a:pPr lvl="1" algn="just">
              <a:spcBef>
                <a:spcPts val="0"/>
              </a:spcBef>
            </a:pPr>
            <a:r>
              <a:rPr lang="en-US" sz="1500" kern="100" dirty="0">
                <a:effectLst/>
                <a:latin typeface="Calibri" panose="020F0502020204030204" pitchFamily="34" charset="0"/>
                <a:ea typeface="Aptos" panose="020B0004020202020204" pitchFamily="34" charset="0"/>
                <a:cs typeface="Calibri" panose="020F0502020204030204" pitchFamily="34" charset="0"/>
              </a:rPr>
              <a:t>The high numbers in IVF treatments suggest patients might be more inclined or better counseled towards IVF rather than Egg Banking.</a:t>
            </a:r>
          </a:p>
          <a:p>
            <a:pPr lvl="1" algn="just">
              <a:spcBef>
                <a:spcPts val="0"/>
              </a:spcBef>
              <a:spcAft>
                <a:spcPts val="800"/>
              </a:spcAft>
            </a:pPr>
            <a:r>
              <a:rPr lang="en-US" sz="1500" b="1" kern="100" dirty="0">
                <a:effectLst/>
                <a:latin typeface="Calibri" panose="020F0502020204030204" pitchFamily="34" charset="0"/>
                <a:ea typeface="Aptos" panose="020B0004020202020204" pitchFamily="34" charset="0"/>
                <a:cs typeface="Calibri" panose="020F0502020204030204" pitchFamily="34" charset="0"/>
              </a:rPr>
              <a:t>Recommendation</a:t>
            </a:r>
            <a:r>
              <a:rPr lang="en-US" sz="1500" kern="100" dirty="0">
                <a:effectLst/>
                <a:latin typeface="Calibri" panose="020F0502020204030204" pitchFamily="34" charset="0"/>
                <a:ea typeface="Aptos" panose="020B0004020202020204" pitchFamily="34" charset="0"/>
                <a:cs typeface="Calibri" panose="020F0502020204030204" pitchFamily="34" charset="0"/>
              </a:rPr>
              <a:t>: Evaluate the consultation process to ensure that Egg Banking is presented as a viable and appealing option where appropriate. </a:t>
            </a:r>
            <a:endParaRPr lang="en-US" sz="1200" dirty="0"/>
          </a:p>
        </p:txBody>
      </p:sp>
      <p:pic>
        <p:nvPicPr>
          <p:cNvPr id="4" name="Picture 3" descr="A black and white logo&#10;&#10;Description automatically generated">
            <a:extLst>
              <a:ext uri="{FF2B5EF4-FFF2-40B4-BE49-F238E27FC236}">
                <a16:creationId xmlns:a16="http://schemas.microsoft.com/office/drawing/2014/main" id="{43E54349-6428-8AB8-DB43-56D877120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6700" y="87595"/>
            <a:ext cx="1841358" cy="702459"/>
          </a:xfrm>
          <a:prstGeom prst="rect">
            <a:avLst/>
          </a:prstGeom>
        </p:spPr>
      </p:pic>
    </p:spTree>
    <p:extLst>
      <p:ext uri="{BB962C8B-B14F-4D97-AF65-F5344CB8AC3E}">
        <p14:creationId xmlns:p14="http://schemas.microsoft.com/office/powerpoint/2010/main" val="188598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320</TotalTime>
  <Words>1078</Words>
  <Application>Microsoft Office PowerPoint</Application>
  <PresentationFormat>Widescreen</PresentationFormat>
  <Paragraphs>132</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Progyny Assessment</vt:lpstr>
      <vt:lpstr>How many appointments occurred in 2021 in which members had an opportunity to achieve pregnancy? </vt:lpstr>
      <vt:lpstr>2. We are not achieving our 2022 revenue goals for Egg Banking. What insights can you draw from the data? </vt:lpstr>
      <vt:lpstr>Insights</vt:lpstr>
      <vt:lpstr>Insights</vt:lpstr>
      <vt:lpstr>Insights</vt:lpstr>
      <vt:lpstr>Insights on Completed Treatments </vt:lpstr>
      <vt:lpstr>Decrease in Overall Treatment Completion</vt:lpstr>
      <vt:lpstr>Potential Issues and Strategy Recommendations </vt:lpstr>
      <vt:lpstr>Potential Issues and Strategy Recommendations </vt:lpstr>
      <vt:lpstr>3. Q3 2022 Conversion Rate Improvement: Measuring Lead to Patient Conversion </vt:lpstr>
      <vt:lpstr>2021 Quarterly Team Performance </vt:lpstr>
      <vt:lpstr>3. Q3 2022 Conversion Rate Improvement: Measuring Lead to Patient Conversion </vt:lpstr>
      <vt:lpstr>3. Q3 2022 Conversion Rate Improvement: Measuring Lead to Patient Conversion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Aakash Mohikar</dc:creator>
  <cp:lastModifiedBy>Aakash Mohikar</cp:lastModifiedBy>
  <cp:revision>1</cp:revision>
  <dcterms:created xsi:type="dcterms:W3CDTF">2024-07-24T00:40:01Z</dcterms:created>
  <dcterms:modified xsi:type="dcterms:W3CDTF">2024-07-26T01:03:19Z</dcterms:modified>
</cp:coreProperties>
</file>