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08620-23C7-4B0D-82B4-3C0869DFA1F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98F89-D968-4D56-BE11-75F7EA056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18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98F89-D968-4D56-BE11-75F7EA0568D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9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90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10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4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59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950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59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567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726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37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5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62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75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7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0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5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197EA-029D-46F5-8A87-370FDD61729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7897F58-80C2-489E-983D-B933A7538A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643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vscode-file://vscode-app/c:/Users/91974/AppData/Local/Programs/Microsoft%20VS%20Code/resources/app/out/vs/code/electron-sandbox/workbench/workbenc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4737-CC3C-DF14-A8E5-3E67DCC63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3003974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Employee Management System</a:t>
            </a:r>
            <a:br>
              <a:rPr lang="en-US" dirty="0"/>
            </a:br>
            <a:r>
              <a:rPr lang="en-US" i="1" dirty="0"/>
              <a:t>Full Stack Project 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8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E0D4B-F533-84B6-6F56-82C0C2E09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64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Summary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BCA29-88FB-C270-C3D4-69F825CCA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1309"/>
            <a:ext cx="8596668" cy="50428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Modular backend: controllers, middleware, routes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Secure: JWT authentication, RBAC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Clean React UI (Vite)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Audit logging for all actions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dirty="0"/>
              <a:t>GitHub Link: https://github.com/aakashmondal6/EmployeeManagementBackend.git</a:t>
            </a:r>
          </a:p>
        </p:txBody>
      </p:sp>
    </p:spTree>
    <p:extLst>
      <p:ext uri="{BB962C8B-B14F-4D97-AF65-F5344CB8AC3E}">
        <p14:creationId xmlns:p14="http://schemas.microsoft.com/office/powerpoint/2010/main" val="60909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79E1-76C9-DA7F-8A2A-C2634C58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Structure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54C7C-8B0F-E73A-BAC9-AF11F43FD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Backend: Node.js, Express, SQLite</a:t>
            </a:r>
          </a:p>
          <a:p>
            <a:r>
              <a:rPr lang="en-US" b="1" dirty="0"/>
              <a:t>Frontend: React (Vite)</a:t>
            </a:r>
          </a:p>
          <a:p>
            <a:r>
              <a:rPr lang="en-US" b="1" dirty="0"/>
              <a:t>Authentication: JWT, RBAC</a:t>
            </a:r>
          </a:p>
          <a:p>
            <a:r>
              <a:rPr lang="en-US" b="1" dirty="0"/>
              <a:t>Features: Add, Search, View, Delete Employees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77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CDA8ADC-40F9-7FDE-A1A5-F338C233A5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160" y="0"/>
            <a:ext cx="9387840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999806-DD5C-8939-ACB4-861FE81F6312}"/>
              </a:ext>
            </a:extLst>
          </p:cNvPr>
          <p:cNvSpPr txBox="1"/>
          <p:nvPr/>
        </p:nvSpPr>
        <p:spPr>
          <a:xfrm>
            <a:off x="1808480" y="233680"/>
            <a:ext cx="2794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Flow Chart of API Routes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7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1E7477B5-ECD4-A714-3E23-4F4E73EE7F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7174" y="1165205"/>
            <a:ext cx="8478473" cy="243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Tables: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employees (</a:t>
            </a:r>
            <a:r>
              <a:rPr lang="en-US" altLang="en-US" sz="1800" b="1" dirty="0" err="1"/>
              <a:t>EmpId</a:t>
            </a:r>
            <a:r>
              <a:rPr lang="en-US" altLang="en-US" sz="1800" b="1" dirty="0"/>
              <a:t>, name, city, department)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users (id, username, password, role)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 err="1"/>
              <a:t>audit_logs</a:t>
            </a:r>
            <a:r>
              <a:rPr lang="en-US" altLang="en-US" sz="1800" b="1" dirty="0"/>
              <a:t> (id, action, </a:t>
            </a:r>
            <a:r>
              <a:rPr lang="en-US" altLang="en-US" sz="1800" b="1" dirty="0" err="1"/>
              <a:t>emp_id</a:t>
            </a:r>
            <a:r>
              <a:rPr lang="en-US" altLang="en-US" sz="1800" b="1" dirty="0"/>
              <a:t>, user, timestamp, details)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Purpose: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dirty="0"/>
              <a:t>Store employee data, user credentials/roles, and audit logs for actions.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44E75-450B-4161-4C72-42CCDAA64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Database </a:t>
            </a:r>
            <a:br>
              <a:rPr lang="en-IN" b="1" dirty="0"/>
            </a:b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595EAE-C708-1BA8-E403-0BE2057FF7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3" t="4592" r="15920" b="16148"/>
          <a:stretch>
            <a:fillRect/>
          </a:stretch>
        </p:blipFill>
        <p:spPr>
          <a:xfrm>
            <a:off x="2909054" y="3383280"/>
            <a:ext cx="607238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90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591-255A-F274-A10A-C2F06EADB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Middleware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782F-B13D-989D-A70D-79C36528E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7623386" cy="2778587"/>
          </a:xfrm>
        </p:spPr>
        <p:txBody>
          <a:bodyPr>
            <a:normAutofit/>
          </a:bodyPr>
          <a:lstStyle/>
          <a:p>
            <a:r>
              <a:rPr lang="en-IN" b="1" dirty="0"/>
              <a:t>CORS:</a:t>
            </a:r>
            <a:r>
              <a:rPr lang="en-IN" dirty="0"/>
              <a:t> Allows frontend-backend communication.</a:t>
            </a:r>
          </a:p>
          <a:p>
            <a:r>
              <a:rPr lang="en-IN" b="1" dirty="0"/>
              <a:t>JWT Authentication:</a:t>
            </a:r>
            <a:r>
              <a:rPr lang="en-IN" dirty="0"/>
              <a:t> Protects routes, checks user identity.</a:t>
            </a:r>
          </a:p>
          <a:p>
            <a:r>
              <a:rPr lang="en-IN" b="1" dirty="0"/>
              <a:t>Role-based Authorization:</a:t>
            </a:r>
            <a:r>
              <a:rPr lang="en-IN" dirty="0"/>
              <a:t> Only admins can delete employees.</a:t>
            </a:r>
          </a:p>
          <a:p>
            <a:r>
              <a:rPr lang="en-IN" b="1" dirty="0"/>
              <a:t>Logger &amp; Error Handler:</a:t>
            </a:r>
            <a:r>
              <a:rPr lang="en-IN" dirty="0"/>
              <a:t> Logs requests and handles errors globally.</a:t>
            </a:r>
          </a:p>
          <a:p>
            <a:r>
              <a:rPr lang="en-IN" b="1" dirty="0"/>
              <a:t>Add and view handler:</a:t>
            </a:r>
            <a:r>
              <a:rPr lang="en-IN" dirty="0"/>
              <a:t> Handles the error scenarios of null and invalid input requests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7DBC71-8732-911C-AD8A-D5D9776A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505" y="1447523"/>
            <a:ext cx="2770050" cy="234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46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2DD5DF6-0E67-E5E1-BC3E-CD109A18C2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366681"/>
            <a:ext cx="6302586" cy="48474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Auth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POST /</a:t>
            </a:r>
            <a:r>
              <a:rPr lang="en-US" altLang="en-US" sz="1800" b="1" dirty="0" err="1"/>
              <a:t>api</a:t>
            </a:r>
            <a:r>
              <a:rPr lang="en-US" altLang="en-US" sz="1800" b="1" dirty="0"/>
              <a:t>/auth/register — Register user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POST /</a:t>
            </a:r>
            <a:r>
              <a:rPr lang="en-US" altLang="en-US" sz="1800" b="1" dirty="0" err="1"/>
              <a:t>api</a:t>
            </a:r>
            <a:r>
              <a:rPr lang="en-US" altLang="en-US" sz="1800" b="1" dirty="0"/>
              <a:t>/auth/login — Login user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/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Employees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(Protected):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GET /</a:t>
            </a:r>
            <a:r>
              <a:rPr lang="en-US" altLang="en-US" sz="1800" b="1" dirty="0" err="1"/>
              <a:t>api</a:t>
            </a:r>
            <a:r>
              <a:rPr lang="en-US" altLang="en-US" sz="1800" b="1" dirty="0"/>
              <a:t>/employees/</a:t>
            </a:r>
            <a:r>
              <a:rPr lang="en-US" altLang="en-US" sz="1800" b="1" dirty="0" err="1"/>
              <a:t>getAllEmployees</a:t>
            </a:r>
            <a:endParaRPr lang="en-US" altLang="en-US" sz="1800" b="1" dirty="0"/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GET /</a:t>
            </a:r>
            <a:r>
              <a:rPr lang="en-US" altLang="en-US" sz="1800" b="1" dirty="0" err="1"/>
              <a:t>api</a:t>
            </a:r>
            <a:r>
              <a:rPr lang="en-US" altLang="en-US" sz="1800" b="1" dirty="0"/>
              <a:t>/employees/filter</a:t>
            </a:r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POST /</a:t>
            </a:r>
            <a:r>
              <a:rPr lang="en-US" altLang="en-US" sz="1800" b="1" dirty="0" err="1"/>
              <a:t>api</a:t>
            </a:r>
            <a:r>
              <a:rPr lang="en-US" altLang="en-US" sz="1800" b="1" dirty="0"/>
              <a:t>/employees/</a:t>
            </a:r>
            <a:r>
              <a:rPr lang="en-US" altLang="en-US" sz="1800" b="1" dirty="0" err="1"/>
              <a:t>AddEmployee</a:t>
            </a:r>
            <a:endParaRPr lang="en-US" altLang="en-US" sz="1800" b="1" dirty="0"/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DELETE /</a:t>
            </a:r>
            <a:r>
              <a:rPr lang="en-US" altLang="en-US" sz="1800" b="1" dirty="0" err="1"/>
              <a:t>api</a:t>
            </a:r>
            <a:r>
              <a:rPr lang="en-US" altLang="en-US" sz="1800" b="1" dirty="0"/>
              <a:t>/employees/</a:t>
            </a:r>
            <a:r>
              <a:rPr lang="en-US" altLang="en-US" sz="1800" b="1" dirty="0" err="1"/>
              <a:t>deleteEmployee</a:t>
            </a:r>
            <a:endParaRPr lang="en-US" altLang="en-US" sz="1800" b="1" dirty="0"/>
          </a:p>
          <a:p>
            <a:pPr marL="4572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GET /</a:t>
            </a:r>
            <a:r>
              <a:rPr lang="en-US" altLang="en-US" sz="1800" b="1" dirty="0" err="1"/>
              <a:t>api</a:t>
            </a:r>
            <a:r>
              <a:rPr lang="en-US" altLang="en-US" sz="1800" b="1" dirty="0"/>
              <a:t>/employees/logs (Audit logs)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BA2995-AA38-A47C-AA2F-A75B4E93D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Routes</a:t>
            </a:r>
            <a:br>
              <a:rPr lang="en-IN" b="1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3D3D05-6F04-E5D5-193A-D7EABD473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80" y="1519081"/>
            <a:ext cx="5283200" cy="1931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0A6101-72E9-48B6-0E7C-F734346FE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280" y="3617570"/>
            <a:ext cx="5283200" cy="22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33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46E9D-03B4-4150-56EF-14318D3D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92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Controllers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CECA2-AFEF-A34D-20A6-D2AF24343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39521"/>
            <a:ext cx="8596668" cy="4801842"/>
          </a:xfrm>
        </p:spPr>
        <p:txBody>
          <a:bodyPr/>
          <a:lstStyle/>
          <a:p>
            <a:r>
              <a:rPr lang="en-US" dirty="0"/>
              <a:t>Add Controller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IN" b="1" dirty="0"/>
              <a:t>Other Controllers: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>
                <a:hlinkClick r:id="rId2"/>
              </a:rPr>
              <a:t>getAllEmployees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>
                <a:hlinkClick r:id="rId2"/>
              </a:rPr>
              <a:t>getEmployeesByFilter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>
                <a:hlinkClick r:id="rId2"/>
              </a:rPr>
              <a:t>deleteEmployee</a:t>
            </a:r>
            <a:endParaRPr lang="en-IN" dirty="0"/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 err="1">
                <a:hlinkClick r:id="rId2"/>
              </a:rPr>
              <a:t>getAuditLogs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9CA1A-075A-E076-AC02-3906B9245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624501"/>
            <a:ext cx="9802593" cy="192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A1576A-FB3A-DAD2-9E2B-D6DC4FE182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5" y="1222148"/>
            <a:ext cx="5286585" cy="51481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endParaRPr lang="en-US" altLang="en-US" b="1" dirty="0"/>
          </a:p>
          <a:p>
            <a:r>
              <a:rPr lang="en-US" altLang="en-US" b="1" dirty="0"/>
              <a:t>JWT Authentication: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First User login with Credentials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On login, user receives a JWT token.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Token is sent in Authorization header for protected routes.</a:t>
            </a:r>
          </a:p>
          <a:p>
            <a:pPr>
              <a:lnSpc>
                <a:spcPct val="150000"/>
              </a:lnSpc>
            </a:pPr>
            <a:r>
              <a:rPr lang="en-US" altLang="en-US" b="1" dirty="0"/>
              <a:t>RBAC: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Only users with admin role can delete employees.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All CRUD routes require authentication.</a:t>
            </a:r>
          </a:p>
          <a:p>
            <a:pPr marL="0" indent="0">
              <a:buNone/>
            </a:pPr>
            <a:br>
              <a:rPr lang="en-US" altLang="en-US" b="1" dirty="0"/>
            </a:br>
            <a:endParaRPr lang="en-US" alt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188DC-877D-791F-1FFA-E95894BD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8800"/>
            <a:ext cx="8596668" cy="74168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Authentication &amp; RBAC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F07AF-05C9-A0E1-65CA-FFF0391EC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9000"/>
            <a:ext cx="5949465" cy="7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585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3985B-D08D-5DAB-27F7-081CFC667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280"/>
          </a:xfrm>
        </p:spPr>
        <p:txBody>
          <a:bodyPr/>
          <a:lstStyle/>
          <a:p>
            <a:r>
              <a:rPr lang="en-US" dirty="0"/>
              <a:t>Backend and Frontend </a:t>
            </a:r>
            <a:r>
              <a:rPr lang="en-US" dirty="0" err="1"/>
              <a:t>Package.json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63E08B-8569-FA9F-09EB-D0682E5E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81" y="1350728"/>
            <a:ext cx="4805681" cy="502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A0276-8E64-2A0F-1460-0E723A4D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69" y="1351280"/>
            <a:ext cx="3667760" cy="502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153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49</TotalTime>
  <Words>336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Wingdings 3</vt:lpstr>
      <vt:lpstr>Facet</vt:lpstr>
      <vt:lpstr>Employee Management System Full Stack Project Overview</vt:lpstr>
      <vt:lpstr>Project Structure </vt:lpstr>
      <vt:lpstr>PowerPoint Presentation</vt:lpstr>
      <vt:lpstr>Database  </vt:lpstr>
      <vt:lpstr>Middleware </vt:lpstr>
      <vt:lpstr>Routes </vt:lpstr>
      <vt:lpstr>Controllers </vt:lpstr>
      <vt:lpstr>Authentication &amp; RBAC  </vt:lpstr>
      <vt:lpstr>Backend and Frontend Package.json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Mandal</dc:creator>
  <cp:lastModifiedBy>Arun Mandal</cp:lastModifiedBy>
  <cp:revision>8</cp:revision>
  <dcterms:created xsi:type="dcterms:W3CDTF">2025-07-11T16:32:42Z</dcterms:created>
  <dcterms:modified xsi:type="dcterms:W3CDTF">2025-07-21T14:58:54Z</dcterms:modified>
</cp:coreProperties>
</file>