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87" r:id="rId11"/>
    <p:sldId id="267" r:id="rId12"/>
    <p:sldId id="268" r:id="rId13"/>
    <p:sldId id="269" r:id="rId14"/>
    <p:sldId id="270" r:id="rId15"/>
    <p:sldId id="271" r:id="rId16"/>
    <p:sldId id="275" r:id="rId17"/>
    <p:sldId id="280" r:id="rId18"/>
  </p:sldIdLst>
  <p:sldSz cx="9144000" cy="5143500" type="screen16x9"/>
  <p:notesSz cx="6858000" cy="9144000"/>
  <p:embeddedFontLst>
    <p:embeddedFont>
      <p:font typeface="Ink Free" charset="0"/>
      <p:regular r:id="rId20"/>
    </p:embeddedFont>
    <p:embeddedFont>
      <p:font typeface="Bebas Neue" charset="0"/>
      <p:regular r:id="rId21"/>
    </p:embeddedFont>
    <p:embeddedFont>
      <p:font typeface="IBM Plex Sans Condensed" charset="0"/>
      <p:regular r:id="rId22"/>
      <p:bold r:id="rId23"/>
      <p:italic r:id="rId24"/>
      <p:boldItalic r:id="rId25"/>
    </p:embeddedFont>
    <p:embeddedFont>
      <p:font typeface="Comic Sans MS" pitchFamily="66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61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sters_degree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en.wikipedia.org/w/index.php?title=Poul_Henriksen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ichael_K%C3%B6lling" TargetMode="External"/><Relationship Id="rId11" Type="http://schemas.openxmlformats.org/officeDocument/2006/relationships/hyperlink" Target="https://en.wikipedia.org/wiki/Classpath_exception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en.wikipedia.org/wiki/GNU_GPL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en.wikipedia.org/wiki/Free_and_open_source_softwa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 smtClean="0">
                <a:latin typeface="Ink Free" panose="03080402000500000000" pitchFamily="66" charset="0"/>
              </a:rPr>
              <a:t>  </a:t>
            </a:r>
            <a:r>
              <a:rPr lang="en-IN" dirty="0" smtClean="0">
                <a:solidFill>
                  <a:schemeClr val="tx1"/>
                </a:solidFill>
                <a:latin typeface="Ink Free" panose="03080402000500000000" pitchFamily="66" charset="0"/>
              </a:rPr>
              <a:t>cyberpunk</a:t>
            </a:r>
            <a:endParaRPr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 r="-100000" b="-10000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3074" name="Picture 2" descr="I:\presentation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051" y="298661"/>
            <a:ext cx="4674359" cy="4631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 r="-100000" b="-10000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4098" name="Picture 2" descr="I:\presentation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673" y="1030405"/>
            <a:ext cx="5595206" cy="377246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77420" y="334369"/>
            <a:ext cx="264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Reach the Score : </a:t>
            </a:r>
            <a:r>
              <a:rPr lang="en-US" dirty="0" smtClean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 r="-100000" b="-10000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0119" y="402609"/>
            <a:ext cx="4513002" cy="447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02609" y="348018"/>
            <a:ext cx="124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Level 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 r="-100000" b="-10000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729" y="364015"/>
            <a:ext cx="2271175" cy="396300"/>
          </a:xfrm>
        </p:spPr>
        <p:txBody>
          <a:bodyPr/>
          <a:lstStyle/>
          <a:p>
            <a:r>
              <a:rPr lang="en-US" sz="1400" dirty="0" smtClean="0">
                <a:latin typeface="+mj-lt"/>
              </a:rPr>
              <a:t>After reach the score 250</a:t>
            </a:r>
            <a:endParaRPr lang="en-US" sz="1400" dirty="0">
              <a:latin typeface="+mj-lt"/>
            </a:endParaRPr>
          </a:p>
        </p:txBody>
      </p:sp>
      <p:pic>
        <p:nvPicPr>
          <p:cNvPr id="2050" name="Picture 2" descr="I:\presentation\lev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0119" y="1211521"/>
            <a:ext cx="4950214" cy="3300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 r="-100000" b="-10000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3074" name="Picture 2" descr="I:\presentation\lev3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303" y="665293"/>
            <a:ext cx="4175368" cy="416430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8961" y="409433"/>
            <a:ext cx="139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Boss Battle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 r="-100000" b="-10000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835" y="431802"/>
            <a:ext cx="4387755" cy="438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294" name="Google Shape;294;p30"/>
          <p:cNvGrpSpPr/>
          <p:nvPr/>
        </p:nvGrpSpPr>
        <p:grpSpPr>
          <a:xfrm rot="16200000">
            <a:off x="2106506" y="-56332"/>
            <a:ext cx="2119546" cy="4396359"/>
            <a:chOff x="2547150" y="238125"/>
            <a:chExt cx="2525675" cy="5238750"/>
          </a:xfrm>
        </p:grpSpPr>
        <p:sp>
          <p:nvSpPr>
            <p:cNvPr id="295" name="Google Shape;295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0"/>
          <p:cNvGrpSpPr/>
          <p:nvPr/>
        </p:nvGrpSpPr>
        <p:grpSpPr>
          <a:xfrm>
            <a:off x="5483296" y="1233444"/>
            <a:ext cx="2714848" cy="3653541"/>
            <a:chOff x="6092896" y="1233444"/>
            <a:chExt cx="2714848" cy="3653541"/>
          </a:xfrm>
        </p:grpSpPr>
        <p:pic>
          <p:nvPicPr>
            <p:cNvPr id="301" name="Google Shape;301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92896" y="1233444"/>
              <a:ext cx="2714848" cy="3653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1794681" y="1937981"/>
            <a:ext cx="28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ENJOY THE GAME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25" y="759800"/>
            <a:ext cx="1077782" cy="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5"/>
          <p:cNvSpPr/>
          <p:nvPr/>
        </p:nvSpPr>
        <p:spPr>
          <a:xfrm>
            <a:off x="6695975" y="986975"/>
            <a:ext cx="396295" cy="39631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70920" y="1767385"/>
            <a:ext cx="3144631" cy="743802"/>
          </a:xfrm>
        </p:spPr>
        <p:txBody>
          <a:bodyPr/>
          <a:lstStyle/>
          <a:p>
            <a:pPr algn="ctr"/>
            <a:r>
              <a:rPr lang="en-US" sz="5000" dirty="0" smtClean="0"/>
              <a:t>Thank You  all</a:t>
            </a:r>
            <a:endParaRPr lang="en-US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DESIGNERS</a:t>
            </a:r>
            <a:endParaRPr dirty="0"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79100" y="1353950"/>
            <a:ext cx="4065274" cy="341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mic Sans MS" panose="030F0702030302020204" pitchFamily="66" charset="0"/>
              </a:rPr>
              <a:t>PANDIRAJA.P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mic Sans MS" panose="030F0702030302020204" pitchFamily="66" charset="0"/>
              </a:rPr>
              <a:t>RAKESH.A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mic Sans MS" panose="030F0702030302020204" pitchFamily="66" charset="0"/>
              </a:rPr>
              <a:t>NAGA SAPTA AAKASH.B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mic Sans MS" panose="030F0702030302020204" pitchFamily="66" charset="0"/>
              </a:rPr>
              <a:t>GOWRI SUBRAMANIAN.A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mic Sans MS" panose="030F0702030302020204" pitchFamily="66" charset="0"/>
              </a:rPr>
              <a:t>BALAKRISHNAN.P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1485885" y="2265529"/>
            <a:ext cx="4534500" cy="1313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chemeClr val="lt2"/>
                </a:solidFill>
              </a:rPr>
              <a:t>ULTRON</a:t>
            </a:r>
            <a:endParaRPr sz="9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Greenfoot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35547" y="1135351"/>
            <a:ext cx="4960500" cy="1628100"/>
          </a:xfrm>
        </p:spPr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6144" y="534612"/>
            <a:ext cx="7593300" cy="396300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greenfoot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44980" y="1229981"/>
            <a:ext cx="4975500" cy="3033900"/>
          </a:xfrm>
        </p:spPr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 err="1" smtClean="0"/>
              <a:t>Greenfoot</a:t>
            </a:r>
            <a:r>
              <a:rPr lang="en-US" sz="1800" dirty="0" smtClean="0"/>
              <a:t> project was initiated by </a:t>
            </a:r>
            <a:r>
              <a:rPr lang="en-US" sz="1800" dirty="0" smtClean="0">
                <a:hlinkClick r:id="rId6" tooltip="Michael Kölling"/>
              </a:rPr>
              <a:t>Michael </a:t>
            </a:r>
            <a:r>
              <a:rPr lang="en-US" sz="1800" dirty="0" err="1" smtClean="0">
                <a:hlinkClick r:id="rId6" tooltip="Michael Kölling"/>
              </a:rPr>
              <a:t>Kölling</a:t>
            </a:r>
            <a:r>
              <a:rPr lang="en-US" sz="1800" dirty="0" smtClean="0"/>
              <a:t> in 2003, and a first prototype was built by </a:t>
            </a:r>
            <a:r>
              <a:rPr lang="en-US" sz="1800" dirty="0" err="1" smtClean="0">
                <a:hlinkClick r:id="rId7" tooltip="Poul Henriksen (page does not exist)"/>
              </a:rPr>
              <a:t>Poul</a:t>
            </a:r>
            <a:r>
              <a:rPr lang="en-US" sz="1800" dirty="0" smtClean="0">
                <a:hlinkClick r:id="rId7" tooltip="Poul Henriksen (page does not exist)"/>
              </a:rPr>
              <a:t> </a:t>
            </a:r>
            <a:r>
              <a:rPr lang="en-US" sz="1800" dirty="0" err="1" smtClean="0">
                <a:hlinkClick r:id="rId7" tooltip="Poul Henriksen (page does not exist)"/>
              </a:rPr>
              <a:t>Henriksen</a:t>
            </a:r>
            <a:r>
              <a:rPr lang="en-US" sz="1800" dirty="0" smtClean="0"/>
              <a:t> (</a:t>
            </a:r>
            <a:r>
              <a:rPr lang="en-US" sz="1800" dirty="0" smtClean="0">
                <a:hlinkClick r:id="rId8" tooltip="Masters degree"/>
              </a:rPr>
              <a:t>masters student</a:t>
            </a:r>
            <a:r>
              <a:rPr lang="en-US" sz="1800" dirty="0" smtClean="0"/>
              <a:t>) and </a:t>
            </a:r>
            <a:r>
              <a:rPr lang="en-US" sz="1800" dirty="0" smtClean="0">
                <a:hlinkClick r:id="rId6" tooltip="Michael Kölling"/>
              </a:rPr>
              <a:t>Michael </a:t>
            </a:r>
            <a:r>
              <a:rPr lang="en-US" sz="1800" dirty="0" err="1" smtClean="0">
                <a:hlinkClick r:id="rId6" tooltip="Michael Kölling"/>
              </a:rPr>
              <a:t>Kölling</a:t>
            </a:r>
            <a:r>
              <a:rPr lang="en-US" sz="1800" dirty="0" smtClean="0"/>
              <a:t> in 2003/2004. </a:t>
            </a:r>
          </a:p>
          <a:p>
            <a:endParaRPr lang="en-US" sz="1800" dirty="0" smtClean="0"/>
          </a:p>
          <a:p>
            <a:r>
              <a:rPr lang="en-US" sz="1800" dirty="0" smtClean="0"/>
              <a:t>From 2005 development was continued involving the other members of the </a:t>
            </a:r>
            <a:r>
              <a:rPr lang="en-US" sz="1800" dirty="0" err="1" smtClean="0"/>
              <a:t>BlueJ</a:t>
            </a:r>
            <a:r>
              <a:rPr lang="en-US" sz="1800" dirty="0" smtClean="0"/>
              <a:t> Group.</a:t>
            </a:r>
          </a:p>
          <a:p>
            <a:endParaRPr lang="en-US" sz="1800" dirty="0" smtClean="0"/>
          </a:p>
          <a:p>
            <a:r>
              <a:rPr lang="en-US" sz="1800" dirty="0" smtClean="0"/>
              <a:t>In March 2009, </a:t>
            </a:r>
            <a:r>
              <a:rPr lang="en-US" sz="1800" dirty="0" err="1" smtClean="0"/>
              <a:t>Greenfoot</a:t>
            </a:r>
            <a:r>
              <a:rPr lang="en-US" sz="1800" dirty="0" smtClean="0"/>
              <a:t> project became </a:t>
            </a:r>
            <a:r>
              <a:rPr lang="en-US" sz="1800" dirty="0" smtClean="0">
                <a:hlinkClick r:id="rId9" tooltip="Free and open source software"/>
              </a:rPr>
              <a:t>free and open source software</a:t>
            </a:r>
            <a:r>
              <a:rPr lang="en-US" sz="1800" dirty="0" smtClean="0"/>
              <a:t>, and licensed under </a:t>
            </a:r>
            <a:r>
              <a:rPr lang="en-US" sz="1800" dirty="0" smtClean="0">
                <a:hlinkClick r:id="rId10" tooltip="GNU GPL"/>
              </a:rPr>
              <a:t>GNU GPL</a:t>
            </a:r>
            <a:r>
              <a:rPr lang="en-US" sz="1800" dirty="0" smtClean="0"/>
              <a:t> with </a:t>
            </a:r>
            <a:r>
              <a:rPr lang="en-US" sz="1800" dirty="0" err="1" smtClean="0">
                <a:hlinkClick r:id="rId11" tooltip="Classpath exception"/>
              </a:rPr>
              <a:t>Classpath</a:t>
            </a:r>
            <a:r>
              <a:rPr lang="en-US" sz="1800" dirty="0" smtClean="0">
                <a:hlinkClick r:id="rId11" tooltip="Classpath exception"/>
              </a:rPr>
              <a:t> exception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486810" y="503864"/>
            <a:ext cx="3423274" cy="10246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 smtClean="0"/>
              <a:t>concept</a:t>
            </a:r>
            <a:endParaRPr sz="77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616464" y="1785203"/>
            <a:ext cx="4310378" cy="18655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21000"/>
              <a:buFont typeface="Arial" pitchFamily="34" charset="0"/>
              <a:buChar char="•"/>
            </a:pPr>
            <a:r>
              <a:rPr lang="en" sz="2000" dirty="0" smtClean="0">
                <a:solidFill>
                  <a:schemeClr val="accent1"/>
                </a:solidFill>
              </a:rPr>
              <a:t>A Space war between Ironman and Ultrons 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21000"/>
              <a:buFont typeface="Arial" pitchFamily="34" charset="0"/>
              <a:buChar char="•"/>
            </a:pPr>
            <a:r>
              <a:rPr lang="en" sz="2000" dirty="0" smtClean="0">
                <a:solidFill>
                  <a:schemeClr val="accent1"/>
                </a:solidFill>
              </a:rPr>
              <a:t>He has to shoot obstacles , escape from some trapes and protect the planet.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21000"/>
              <a:buNone/>
            </a:pPr>
            <a:endParaRPr lang="en" sz="20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21000"/>
              <a:buFont typeface="Arial" pitchFamily="34" charset="0"/>
              <a:buChar char="•"/>
            </a:pPr>
            <a:endParaRPr lang="en" sz="20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543408" y="1285710"/>
            <a:ext cx="2691111" cy="32112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 smtClean="0"/>
              <a:t>Level - 1,2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Up arrow – move up</a:t>
            </a:r>
          </a:p>
          <a:p>
            <a:r>
              <a:rPr lang="en-US" dirty="0" smtClean="0"/>
              <a:t>Down arrow –move down</a:t>
            </a:r>
          </a:p>
          <a:p>
            <a:r>
              <a:rPr lang="en-US" dirty="0" smtClean="0"/>
              <a:t>Left arrow –move left</a:t>
            </a:r>
          </a:p>
          <a:p>
            <a:r>
              <a:rPr lang="en-US" dirty="0" smtClean="0"/>
              <a:t>Right arrow –move right </a:t>
            </a:r>
          </a:p>
          <a:p>
            <a:r>
              <a:rPr lang="en-US" dirty="0" smtClean="0"/>
              <a:t>Space – To Shoot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0" name="Google Shape;131;p18"/>
          <p:cNvSpPr txBox="1">
            <a:spLocks noGrp="1"/>
          </p:cNvSpPr>
          <p:nvPr>
            <p:ph type="body" idx="2"/>
          </p:nvPr>
        </p:nvSpPr>
        <p:spPr>
          <a:xfrm>
            <a:off x="3452655" y="1260689"/>
            <a:ext cx="2691111" cy="32112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 smtClean="0"/>
              <a:t>Level - 3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Up arrow – move up</a:t>
            </a:r>
          </a:p>
          <a:p>
            <a:r>
              <a:rPr lang="en-US" dirty="0" smtClean="0"/>
              <a:t>Down arrow –move down</a:t>
            </a:r>
          </a:p>
          <a:p>
            <a:r>
              <a:rPr lang="en-US" dirty="0" smtClean="0"/>
              <a:t>Space – To Shoot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World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StartScreen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MyWorld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MyWorld2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Level2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Level3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StateWorld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HighScore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2610366" y="1326654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Actor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smtClean="0"/>
              <a:t>Asteroids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smtClean="0"/>
              <a:t>Drones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smtClean="0"/>
              <a:t>Explode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smtClean="0"/>
              <a:t>Laser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smtClean="0"/>
              <a:t>Move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used</a:t>
            </a:r>
            <a:endParaRPr lang="en-US" dirty="0"/>
          </a:p>
        </p:txBody>
      </p:sp>
      <p:sp>
        <p:nvSpPr>
          <p:cNvPr id="14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345907" y="1555845"/>
            <a:ext cx="2150428" cy="3389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smtClean="0"/>
              <a:t>Score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smtClean="0"/>
              <a:t>Ironman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err="1" smtClean="0"/>
              <a:t>IronBeam</a:t>
            </a:r>
            <a:endParaRPr lang="en-US" dirty="0" smtClean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err="1" smtClean="0"/>
              <a:t>Ironmanbb</a:t>
            </a:r>
            <a:endParaRPr lang="en-US" dirty="0" smtClean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err="1" smtClean="0"/>
              <a:t>Ultronbb</a:t>
            </a:r>
            <a:endParaRPr lang="en-US" dirty="0" smtClean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dirty="0" err="1" smtClean="0"/>
              <a:t>UltronBeam</a:t>
            </a:r>
            <a:endParaRPr lang="en-US" dirty="0" smtClean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293950" y="18817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accent5"/>
                </a:solidFill>
              </a:rPr>
              <a:t>Want big impact?</a:t>
            </a:r>
            <a:endParaRPr b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big image.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4" name="Picture 2" descr="I:\presentation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3774" y="736979"/>
            <a:ext cx="18833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Front Screen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167</Words>
  <Application>Microsoft Office PowerPoint</Application>
  <PresentationFormat>On-screen Show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Ink Free</vt:lpstr>
      <vt:lpstr>Bebas Neue</vt:lpstr>
      <vt:lpstr>IBM Plex Sans Condensed</vt:lpstr>
      <vt:lpstr>Comic Sans MS</vt:lpstr>
      <vt:lpstr>Wingdings</vt:lpstr>
      <vt:lpstr>Times New Roman</vt:lpstr>
      <vt:lpstr>Flavius template</vt:lpstr>
      <vt:lpstr>  cyberpunk</vt:lpstr>
      <vt:lpstr>DESIGNERS</vt:lpstr>
      <vt:lpstr>ULTRON</vt:lpstr>
      <vt:lpstr>environment</vt:lpstr>
      <vt:lpstr>About greenfoot..</vt:lpstr>
      <vt:lpstr>concept</vt:lpstr>
      <vt:lpstr>controls</vt:lpstr>
      <vt:lpstr>Classes used</vt:lpstr>
      <vt:lpstr>Want big impact? Use big image.</vt:lpstr>
      <vt:lpstr>Slide 10</vt:lpstr>
      <vt:lpstr>Slide 11</vt:lpstr>
      <vt:lpstr>Slide 12</vt:lpstr>
      <vt:lpstr>After reach the score 250</vt:lpstr>
      <vt:lpstr>Slide 14</vt:lpstr>
      <vt:lpstr>Slide 15</vt:lpstr>
      <vt:lpstr>Slide 16</vt:lpstr>
      <vt:lpstr>Thank You 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WORLD...</dc:creator>
  <cp:lastModifiedBy>User</cp:lastModifiedBy>
  <cp:revision>21</cp:revision>
  <dcterms:modified xsi:type="dcterms:W3CDTF">2021-02-20T07:19:32Z</dcterms:modified>
</cp:coreProperties>
</file>