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7"/>
  </p:notesMasterIdLst>
  <p:sldIdLst>
    <p:sldId id="292" r:id="rId5"/>
    <p:sldId id="1085" r:id="rId6"/>
    <p:sldId id="352" r:id="rId7"/>
    <p:sldId id="1290" r:id="rId8"/>
    <p:sldId id="1283" r:id="rId9"/>
    <p:sldId id="1284" r:id="rId10"/>
    <p:sldId id="1293" r:id="rId11"/>
    <p:sldId id="1289" r:id="rId12"/>
    <p:sldId id="1286" r:id="rId13"/>
    <p:sldId id="1292" r:id="rId14"/>
    <p:sldId id="1291" r:id="rId15"/>
    <p:sldId id="124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F1CFE8-96AD-99A6-02EB-2239EF53A2C4}" v="2" dt="2024-02-27T04:59:45.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56B3C-56C5-46DA-A83D-BB8639B94BF3}" type="doc">
      <dgm:prSet loTypeId="urn:microsoft.com/office/officeart/2005/8/layout/chevron2" loCatId="process" qsTypeId="urn:microsoft.com/office/officeart/2005/8/quickstyle/simple1" qsCatId="simple" csTypeId="urn:microsoft.com/office/officeart/2005/8/colors/accent3_1" csCatId="accent3" phldr="1"/>
      <dgm:spPr/>
      <dgm:t>
        <a:bodyPr/>
        <a:lstStyle/>
        <a:p>
          <a:endParaRPr lang="en-US"/>
        </a:p>
      </dgm:t>
    </dgm:pt>
    <dgm:pt modelId="{B8DC7DD8-8E84-45CD-B87C-5425D56E523A}">
      <dgm:prSet phldrT="[Text]" phldr="0"/>
      <dgm:spPr/>
      <dgm:t>
        <a:bodyPr/>
        <a:lstStyle/>
        <a:p>
          <a:pPr algn="ctr"/>
          <a:r>
            <a:rPr lang="en-IN" b="1" i="0" dirty="0">
              <a:latin typeface="Arial "/>
            </a:rPr>
            <a:t>Financial Services</a:t>
          </a:r>
          <a:endParaRPr lang="en-US" b="1" dirty="0">
            <a:solidFill>
              <a:srgbClr val="444444"/>
            </a:solidFill>
            <a:latin typeface="Arial "/>
            <a:cs typeface="Calibri"/>
          </a:endParaRPr>
        </a:p>
      </dgm:t>
    </dgm:pt>
    <dgm:pt modelId="{3C20742C-91A4-48F4-B8BA-D1C68C886418}" type="parTrans" cxnId="{5FC3C5CD-94A2-45E9-98D4-178B9E44F825}">
      <dgm:prSet/>
      <dgm:spPr/>
      <dgm:t>
        <a:bodyPr/>
        <a:lstStyle/>
        <a:p>
          <a:pPr algn="just"/>
          <a:endParaRPr lang="en-US"/>
        </a:p>
      </dgm:t>
    </dgm:pt>
    <dgm:pt modelId="{1B3B88D0-D59E-44BB-9429-80C87F1CBC69}" type="sibTrans" cxnId="{5FC3C5CD-94A2-45E9-98D4-178B9E44F825}">
      <dgm:prSet/>
      <dgm:spPr/>
      <dgm:t>
        <a:bodyPr/>
        <a:lstStyle/>
        <a:p>
          <a:pPr algn="just"/>
          <a:endParaRPr lang="en-US"/>
        </a:p>
      </dgm:t>
    </dgm:pt>
    <dgm:pt modelId="{2EB3DC35-0538-4E6B-BA48-D82D4365D228}">
      <dgm:prSet phldrT="[Text]" phldr="0"/>
      <dgm:spPr/>
      <dgm:t>
        <a:bodyPr/>
        <a:lstStyle/>
        <a:p>
          <a:pPr algn="ctr"/>
          <a:r>
            <a:rPr lang="en-IN" b="1" i="0" dirty="0">
              <a:latin typeface="Arial "/>
            </a:rPr>
            <a:t>Risk Management and Compliance</a:t>
          </a:r>
          <a:endParaRPr lang="en-US" b="1" dirty="0">
            <a:solidFill>
              <a:srgbClr val="444444"/>
            </a:solidFill>
            <a:latin typeface="Arial "/>
            <a:cs typeface="Calibri"/>
          </a:endParaRPr>
        </a:p>
      </dgm:t>
    </dgm:pt>
    <dgm:pt modelId="{5066A6CB-B84C-4FC8-A6F0-76C9C4E00C9B}" type="parTrans" cxnId="{97F58596-8FB0-4CDC-8557-46DF52D85D09}">
      <dgm:prSet/>
      <dgm:spPr/>
      <dgm:t>
        <a:bodyPr/>
        <a:lstStyle/>
        <a:p>
          <a:pPr algn="just"/>
          <a:endParaRPr lang="en-US"/>
        </a:p>
      </dgm:t>
    </dgm:pt>
    <dgm:pt modelId="{CB81E770-50C1-4041-B488-27730F6AEAA0}" type="sibTrans" cxnId="{97F58596-8FB0-4CDC-8557-46DF52D85D09}">
      <dgm:prSet/>
      <dgm:spPr/>
      <dgm:t>
        <a:bodyPr/>
        <a:lstStyle/>
        <a:p>
          <a:pPr algn="just"/>
          <a:endParaRPr lang="en-US"/>
        </a:p>
      </dgm:t>
    </dgm:pt>
    <dgm:pt modelId="{A820721E-02B2-4D04-A6AB-A227D0AAB92C}">
      <dgm:prSet phldr="0"/>
      <dgm:spPr/>
      <dgm:t>
        <a:bodyPr/>
        <a:lstStyle/>
        <a:p>
          <a:pPr algn="just"/>
          <a:r>
            <a:rPr lang="en-US" b="1" i="0" dirty="0">
              <a:latin typeface="Arial "/>
            </a:rPr>
            <a:t>In the financial sector, news aggregators are used for real-time monitoring of financial markets, economic indicators, and company news. Traders, analysts, and investors rely on news aggregators to stay updated on market-moving events and make timely investment decisions.</a:t>
          </a:r>
          <a:endParaRPr lang="en-US" b="1" dirty="0">
            <a:solidFill>
              <a:srgbClr val="444444"/>
            </a:solidFill>
            <a:latin typeface="Arial "/>
            <a:cs typeface="Calibri"/>
          </a:endParaRPr>
        </a:p>
      </dgm:t>
    </dgm:pt>
    <dgm:pt modelId="{7C6424C2-62A4-4197-A07E-B1617E9B6BAD}" type="parTrans" cxnId="{4782100D-F903-4900-B6AE-62B4765D8A86}">
      <dgm:prSet/>
      <dgm:spPr/>
      <dgm:t>
        <a:bodyPr/>
        <a:lstStyle/>
        <a:p>
          <a:pPr algn="just"/>
          <a:endParaRPr lang="en-IN"/>
        </a:p>
      </dgm:t>
    </dgm:pt>
    <dgm:pt modelId="{21C2987D-477A-40BE-812A-6E709F07DE3D}" type="sibTrans" cxnId="{4782100D-F903-4900-B6AE-62B4765D8A86}">
      <dgm:prSet/>
      <dgm:spPr/>
      <dgm:t>
        <a:bodyPr/>
        <a:lstStyle/>
        <a:p>
          <a:pPr algn="just"/>
          <a:endParaRPr lang="en-IN"/>
        </a:p>
      </dgm:t>
    </dgm:pt>
    <dgm:pt modelId="{6D927612-AA05-4E06-9457-EAC47068740D}">
      <dgm:prSet phldr="0"/>
      <dgm:spPr/>
      <dgm:t>
        <a:bodyPr/>
        <a:lstStyle/>
        <a:p>
          <a:pPr algn="ctr"/>
          <a:r>
            <a:rPr lang="en-IN" b="1" i="0" dirty="0">
              <a:latin typeface="Arial "/>
            </a:rPr>
            <a:t>Market Research</a:t>
          </a:r>
          <a:r>
            <a:rPr lang="en-IN" b="0" i="0" dirty="0">
              <a:latin typeface="Arial "/>
            </a:rPr>
            <a:t>:</a:t>
          </a:r>
          <a:endParaRPr lang="en-US" b="1" dirty="0">
            <a:solidFill>
              <a:srgbClr val="444444"/>
            </a:solidFill>
            <a:latin typeface="Arial "/>
            <a:cs typeface="Calibri"/>
          </a:endParaRPr>
        </a:p>
      </dgm:t>
    </dgm:pt>
    <dgm:pt modelId="{2713767C-2355-42D8-B4B0-D11DC6C47932}" type="parTrans" cxnId="{5BD46524-18F8-4EC2-9937-BE535036FD34}">
      <dgm:prSet/>
      <dgm:spPr/>
      <dgm:t>
        <a:bodyPr/>
        <a:lstStyle/>
        <a:p>
          <a:pPr algn="just"/>
          <a:endParaRPr lang="en-IN"/>
        </a:p>
      </dgm:t>
    </dgm:pt>
    <dgm:pt modelId="{E4168949-BAB8-43D1-B7E9-22F04384AEE4}" type="sibTrans" cxnId="{5BD46524-18F8-4EC2-9937-BE535036FD34}">
      <dgm:prSet/>
      <dgm:spPr/>
      <dgm:t>
        <a:bodyPr/>
        <a:lstStyle/>
        <a:p>
          <a:pPr algn="just"/>
          <a:endParaRPr lang="en-IN"/>
        </a:p>
      </dgm:t>
    </dgm:pt>
    <dgm:pt modelId="{34B84F68-E962-4B3F-964A-FE64E87A2F8E}">
      <dgm:prSet phldr="0"/>
      <dgm:spPr/>
      <dgm:t>
        <a:bodyPr/>
        <a:lstStyle/>
        <a:p>
          <a:pPr algn="just"/>
          <a:r>
            <a:rPr lang="en-US" b="1" i="0" dirty="0">
              <a:latin typeface="Arial "/>
            </a:rPr>
            <a:t>Companies across various industries use news aggregators to monitor industry trends, consumer behavior, competitor activities, and regulatory changes. By analyzing news articles and trends, businesses can make informed decisions about product development, marketing strategies, and market positioning.</a:t>
          </a:r>
          <a:endParaRPr lang="en-US" b="1" dirty="0">
            <a:solidFill>
              <a:srgbClr val="444444"/>
            </a:solidFill>
            <a:latin typeface="Arial "/>
            <a:cs typeface="Calibri"/>
          </a:endParaRPr>
        </a:p>
      </dgm:t>
    </dgm:pt>
    <dgm:pt modelId="{6BA063B7-FDEF-4C44-B1CB-F3DC1860A00D}" type="parTrans" cxnId="{15E66204-F5B1-449E-ABD0-0833ED4011D5}">
      <dgm:prSet/>
      <dgm:spPr/>
      <dgm:t>
        <a:bodyPr/>
        <a:lstStyle/>
        <a:p>
          <a:pPr algn="just"/>
          <a:endParaRPr lang="en-IN"/>
        </a:p>
      </dgm:t>
    </dgm:pt>
    <dgm:pt modelId="{189A9FDB-5B25-4C2A-8251-1408DC729F74}" type="sibTrans" cxnId="{15E66204-F5B1-449E-ABD0-0833ED4011D5}">
      <dgm:prSet/>
      <dgm:spPr/>
      <dgm:t>
        <a:bodyPr/>
        <a:lstStyle/>
        <a:p>
          <a:pPr algn="just"/>
          <a:endParaRPr lang="en-IN"/>
        </a:p>
      </dgm:t>
    </dgm:pt>
    <dgm:pt modelId="{A709EBE9-80D5-4627-9B2C-2610DFD262D4}">
      <dgm:prSet phldr="0"/>
      <dgm:spPr/>
      <dgm:t>
        <a:bodyPr/>
        <a:lstStyle/>
        <a:p>
          <a:pPr algn="just"/>
          <a:r>
            <a:rPr lang="en-US" b="1" i="0" dirty="0">
              <a:latin typeface="Arial "/>
            </a:rPr>
            <a:t>Companies in highly regulated industries, such as finance, healthcare, and pharmaceuticals, use news aggregators for risk management and compliance purposes. By monitoring news sources for relevant regulatory changes, legal developments, and industry news, organizations can ensure compliance with laws and regulations and mitigate potential risks.</a:t>
          </a:r>
          <a:endParaRPr lang="en-US" b="1" dirty="0">
            <a:solidFill>
              <a:srgbClr val="444444"/>
            </a:solidFill>
            <a:latin typeface="Arial "/>
            <a:cs typeface="Calibri"/>
          </a:endParaRPr>
        </a:p>
      </dgm:t>
    </dgm:pt>
    <dgm:pt modelId="{F0023C2C-7404-4458-AF9C-AE13B37C1F44}" type="parTrans" cxnId="{6F6C6E00-A058-496E-A837-0A5BA33F1E72}">
      <dgm:prSet/>
      <dgm:spPr/>
      <dgm:t>
        <a:bodyPr/>
        <a:lstStyle/>
        <a:p>
          <a:pPr algn="just"/>
          <a:endParaRPr lang="en-IN"/>
        </a:p>
      </dgm:t>
    </dgm:pt>
    <dgm:pt modelId="{7852E7BC-0F69-402F-B9CD-17D4036E39C7}" type="sibTrans" cxnId="{6F6C6E00-A058-496E-A837-0A5BA33F1E72}">
      <dgm:prSet/>
      <dgm:spPr/>
      <dgm:t>
        <a:bodyPr/>
        <a:lstStyle/>
        <a:p>
          <a:pPr algn="just"/>
          <a:endParaRPr lang="en-IN"/>
        </a:p>
      </dgm:t>
    </dgm:pt>
    <dgm:pt modelId="{2387474D-E601-49C7-9007-34C252160751}" type="pres">
      <dgm:prSet presAssocID="{42F56B3C-56C5-46DA-A83D-BB8639B94BF3}" presName="linearFlow" presStyleCnt="0">
        <dgm:presLayoutVars>
          <dgm:dir/>
          <dgm:animLvl val="lvl"/>
          <dgm:resizeHandles val="exact"/>
        </dgm:presLayoutVars>
      </dgm:prSet>
      <dgm:spPr/>
    </dgm:pt>
    <dgm:pt modelId="{2942E1C3-3E38-4E8E-B3D4-051C1936A7D1}" type="pres">
      <dgm:prSet presAssocID="{B8DC7DD8-8E84-45CD-B87C-5425D56E523A}" presName="composite" presStyleCnt="0"/>
      <dgm:spPr/>
    </dgm:pt>
    <dgm:pt modelId="{96014314-BFEC-4191-9468-706CEC500C50}" type="pres">
      <dgm:prSet presAssocID="{B8DC7DD8-8E84-45CD-B87C-5425D56E523A}" presName="parentText" presStyleLbl="alignNode1" presStyleIdx="0" presStyleCnt="3">
        <dgm:presLayoutVars>
          <dgm:chMax val="1"/>
          <dgm:bulletEnabled val="1"/>
        </dgm:presLayoutVars>
      </dgm:prSet>
      <dgm:spPr/>
    </dgm:pt>
    <dgm:pt modelId="{89E06D3B-520E-4332-8ACB-381EEE062851}" type="pres">
      <dgm:prSet presAssocID="{B8DC7DD8-8E84-45CD-B87C-5425D56E523A}" presName="descendantText" presStyleLbl="alignAcc1" presStyleIdx="0" presStyleCnt="3">
        <dgm:presLayoutVars>
          <dgm:bulletEnabled val="1"/>
        </dgm:presLayoutVars>
      </dgm:prSet>
      <dgm:spPr/>
    </dgm:pt>
    <dgm:pt modelId="{E26302F2-912E-4818-8B92-CAEC4ADBC209}" type="pres">
      <dgm:prSet presAssocID="{1B3B88D0-D59E-44BB-9429-80C87F1CBC69}" presName="sp" presStyleCnt="0"/>
      <dgm:spPr/>
    </dgm:pt>
    <dgm:pt modelId="{81BAF4BF-F8B0-46B5-B9DC-D2A848CD3CC3}" type="pres">
      <dgm:prSet presAssocID="{6D927612-AA05-4E06-9457-EAC47068740D}" presName="composite" presStyleCnt="0"/>
      <dgm:spPr/>
    </dgm:pt>
    <dgm:pt modelId="{B76B4931-DCE8-4D97-AEE9-48556E3EDC1B}" type="pres">
      <dgm:prSet presAssocID="{6D927612-AA05-4E06-9457-EAC47068740D}" presName="parentText" presStyleLbl="alignNode1" presStyleIdx="1" presStyleCnt="3">
        <dgm:presLayoutVars>
          <dgm:chMax val="1"/>
          <dgm:bulletEnabled val="1"/>
        </dgm:presLayoutVars>
      </dgm:prSet>
      <dgm:spPr/>
    </dgm:pt>
    <dgm:pt modelId="{E35E480A-ACB4-4D57-B5F7-B37B9A31666D}" type="pres">
      <dgm:prSet presAssocID="{6D927612-AA05-4E06-9457-EAC47068740D}" presName="descendantText" presStyleLbl="alignAcc1" presStyleIdx="1" presStyleCnt="3">
        <dgm:presLayoutVars>
          <dgm:bulletEnabled val="1"/>
        </dgm:presLayoutVars>
      </dgm:prSet>
      <dgm:spPr/>
    </dgm:pt>
    <dgm:pt modelId="{4FCCE092-FF3C-48EA-BF2E-45471BCC58DA}" type="pres">
      <dgm:prSet presAssocID="{E4168949-BAB8-43D1-B7E9-22F04384AEE4}" presName="sp" presStyleCnt="0"/>
      <dgm:spPr/>
    </dgm:pt>
    <dgm:pt modelId="{90F4C00D-65CA-4439-A8F9-75BB519B9CAC}" type="pres">
      <dgm:prSet presAssocID="{2EB3DC35-0538-4E6B-BA48-D82D4365D228}" presName="composite" presStyleCnt="0"/>
      <dgm:spPr/>
    </dgm:pt>
    <dgm:pt modelId="{C1B70257-6F98-4036-86AA-8A8482188BF6}" type="pres">
      <dgm:prSet presAssocID="{2EB3DC35-0538-4E6B-BA48-D82D4365D228}" presName="parentText" presStyleLbl="alignNode1" presStyleIdx="2" presStyleCnt="3">
        <dgm:presLayoutVars>
          <dgm:chMax val="1"/>
          <dgm:bulletEnabled val="1"/>
        </dgm:presLayoutVars>
      </dgm:prSet>
      <dgm:spPr/>
    </dgm:pt>
    <dgm:pt modelId="{463ECF64-3051-42FF-B6A3-35672947F083}" type="pres">
      <dgm:prSet presAssocID="{2EB3DC35-0538-4E6B-BA48-D82D4365D228}" presName="descendantText" presStyleLbl="alignAcc1" presStyleIdx="2" presStyleCnt="3">
        <dgm:presLayoutVars>
          <dgm:bulletEnabled val="1"/>
        </dgm:presLayoutVars>
      </dgm:prSet>
      <dgm:spPr/>
    </dgm:pt>
  </dgm:ptLst>
  <dgm:cxnLst>
    <dgm:cxn modelId="{6F6C6E00-A058-496E-A837-0A5BA33F1E72}" srcId="{2EB3DC35-0538-4E6B-BA48-D82D4365D228}" destId="{A709EBE9-80D5-4627-9B2C-2610DFD262D4}" srcOrd="0" destOrd="0" parTransId="{F0023C2C-7404-4458-AF9C-AE13B37C1F44}" sibTransId="{7852E7BC-0F69-402F-B9CD-17D4036E39C7}"/>
    <dgm:cxn modelId="{15E66204-F5B1-449E-ABD0-0833ED4011D5}" srcId="{6D927612-AA05-4E06-9457-EAC47068740D}" destId="{34B84F68-E962-4B3F-964A-FE64E87A2F8E}" srcOrd="0" destOrd="0" parTransId="{6BA063B7-FDEF-4C44-B1CB-F3DC1860A00D}" sibTransId="{189A9FDB-5B25-4C2A-8251-1408DC729F74}"/>
    <dgm:cxn modelId="{4782100D-F903-4900-B6AE-62B4765D8A86}" srcId="{B8DC7DD8-8E84-45CD-B87C-5425D56E523A}" destId="{A820721E-02B2-4D04-A6AB-A227D0AAB92C}" srcOrd="0" destOrd="0" parTransId="{7C6424C2-62A4-4197-A07E-B1617E9B6BAD}" sibTransId="{21C2987D-477A-40BE-812A-6E709F07DE3D}"/>
    <dgm:cxn modelId="{5BD46524-18F8-4EC2-9937-BE535036FD34}" srcId="{42F56B3C-56C5-46DA-A83D-BB8639B94BF3}" destId="{6D927612-AA05-4E06-9457-EAC47068740D}" srcOrd="1" destOrd="0" parTransId="{2713767C-2355-42D8-B4B0-D11DC6C47932}" sibTransId="{E4168949-BAB8-43D1-B7E9-22F04384AEE4}"/>
    <dgm:cxn modelId="{EA329129-A20C-4BF4-8C31-05C4DC21A620}" type="presOf" srcId="{A709EBE9-80D5-4627-9B2C-2610DFD262D4}" destId="{463ECF64-3051-42FF-B6A3-35672947F083}" srcOrd="0" destOrd="0" presId="urn:microsoft.com/office/officeart/2005/8/layout/chevron2"/>
    <dgm:cxn modelId="{EC3BAC3A-AF20-4991-AB3A-11CF3E1E780C}" type="presOf" srcId="{42F56B3C-56C5-46DA-A83D-BB8639B94BF3}" destId="{2387474D-E601-49C7-9007-34C252160751}" srcOrd="0" destOrd="0" presId="urn:microsoft.com/office/officeart/2005/8/layout/chevron2"/>
    <dgm:cxn modelId="{7F718C6A-75F6-462E-A55A-5C88F9FD2060}" type="presOf" srcId="{2EB3DC35-0538-4E6B-BA48-D82D4365D228}" destId="{C1B70257-6F98-4036-86AA-8A8482188BF6}" srcOrd="0" destOrd="0" presId="urn:microsoft.com/office/officeart/2005/8/layout/chevron2"/>
    <dgm:cxn modelId="{97F58596-8FB0-4CDC-8557-46DF52D85D09}" srcId="{42F56B3C-56C5-46DA-A83D-BB8639B94BF3}" destId="{2EB3DC35-0538-4E6B-BA48-D82D4365D228}" srcOrd="2" destOrd="0" parTransId="{5066A6CB-B84C-4FC8-A6F0-76C9C4E00C9B}" sibTransId="{CB81E770-50C1-4041-B488-27730F6AEAA0}"/>
    <dgm:cxn modelId="{C3B5619E-04C6-4379-A0A2-5366BD9995FB}" type="presOf" srcId="{A820721E-02B2-4D04-A6AB-A227D0AAB92C}" destId="{89E06D3B-520E-4332-8ACB-381EEE062851}" srcOrd="0" destOrd="0" presId="urn:microsoft.com/office/officeart/2005/8/layout/chevron2"/>
    <dgm:cxn modelId="{74075EAA-E489-44F6-B7B2-03BB165B3247}" type="presOf" srcId="{6D927612-AA05-4E06-9457-EAC47068740D}" destId="{B76B4931-DCE8-4D97-AEE9-48556E3EDC1B}" srcOrd="0" destOrd="0" presId="urn:microsoft.com/office/officeart/2005/8/layout/chevron2"/>
    <dgm:cxn modelId="{ECA6AFB7-6ACF-43E3-9575-CB8ADDE5A204}" type="presOf" srcId="{34B84F68-E962-4B3F-964A-FE64E87A2F8E}" destId="{E35E480A-ACB4-4D57-B5F7-B37B9A31666D}" srcOrd="0" destOrd="0" presId="urn:microsoft.com/office/officeart/2005/8/layout/chevron2"/>
    <dgm:cxn modelId="{C8D197BD-3CAC-41BC-8AC6-29E1CADCFD96}" type="presOf" srcId="{B8DC7DD8-8E84-45CD-B87C-5425D56E523A}" destId="{96014314-BFEC-4191-9468-706CEC500C50}" srcOrd="0" destOrd="0" presId="urn:microsoft.com/office/officeart/2005/8/layout/chevron2"/>
    <dgm:cxn modelId="{5FC3C5CD-94A2-45E9-98D4-178B9E44F825}" srcId="{42F56B3C-56C5-46DA-A83D-BB8639B94BF3}" destId="{B8DC7DD8-8E84-45CD-B87C-5425D56E523A}" srcOrd="0" destOrd="0" parTransId="{3C20742C-91A4-48F4-B8BA-D1C68C886418}" sibTransId="{1B3B88D0-D59E-44BB-9429-80C87F1CBC69}"/>
    <dgm:cxn modelId="{A7DFF3D8-34C3-4DDA-A8E7-CC7C132282BE}" type="presParOf" srcId="{2387474D-E601-49C7-9007-34C252160751}" destId="{2942E1C3-3E38-4E8E-B3D4-051C1936A7D1}" srcOrd="0" destOrd="0" presId="urn:microsoft.com/office/officeart/2005/8/layout/chevron2"/>
    <dgm:cxn modelId="{B48FE499-0284-466E-8C06-84CA8358E4CE}" type="presParOf" srcId="{2942E1C3-3E38-4E8E-B3D4-051C1936A7D1}" destId="{96014314-BFEC-4191-9468-706CEC500C50}" srcOrd="0" destOrd="0" presId="urn:microsoft.com/office/officeart/2005/8/layout/chevron2"/>
    <dgm:cxn modelId="{B6ABBEAF-087B-4075-8221-4718D493C1FB}" type="presParOf" srcId="{2942E1C3-3E38-4E8E-B3D4-051C1936A7D1}" destId="{89E06D3B-520E-4332-8ACB-381EEE062851}" srcOrd="1" destOrd="0" presId="urn:microsoft.com/office/officeart/2005/8/layout/chevron2"/>
    <dgm:cxn modelId="{B70F275F-8E3B-464D-88DE-E9E2CF3A3981}" type="presParOf" srcId="{2387474D-E601-49C7-9007-34C252160751}" destId="{E26302F2-912E-4818-8B92-CAEC4ADBC209}" srcOrd="1" destOrd="0" presId="urn:microsoft.com/office/officeart/2005/8/layout/chevron2"/>
    <dgm:cxn modelId="{43DE9945-61EF-4875-8BC1-939B0833CA53}" type="presParOf" srcId="{2387474D-E601-49C7-9007-34C252160751}" destId="{81BAF4BF-F8B0-46B5-B9DC-D2A848CD3CC3}" srcOrd="2" destOrd="0" presId="urn:microsoft.com/office/officeart/2005/8/layout/chevron2"/>
    <dgm:cxn modelId="{0BFC0CD1-4A77-470B-8FDF-F5AC1838A8B7}" type="presParOf" srcId="{81BAF4BF-F8B0-46B5-B9DC-D2A848CD3CC3}" destId="{B76B4931-DCE8-4D97-AEE9-48556E3EDC1B}" srcOrd="0" destOrd="0" presId="urn:microsoft.com/office/officeart/2005/8/layout/chevron2"/>
    <dgm:cxn modelId="{399E778B-3E65-4BFC-B720-97B87A30FE31}" type="presParOf" srcId="{81BAF4BF-F8B0-46B5-B9DC-D2A848CD3CC3}" destId="{E35E480A-ACB4-4D57-B5F7-B37B9A31666D}" srcOrd="1" destOrd="0" presId="urn:microsoft.com/office/officeart/2005/8/layout/chevron2"/>
    <dgm:cxn modelId="{C48330CB-5344-4D2A-9A3D-CDC8D09FFFEB}" type="presParOf" srcId="{2387474D-E601-49C7-9007-34C252160751}" destId="{4FCCE092-FF3C-48EA-BF2E-45471BCC58DA}" srcOrd="3" destOrd="0" presId="urn:microsoft.com/office/officeart/2005/8/layout/chevron2"/>
    <dgm:cxn modelId="{B4175334-C717-48D9-B65D-18B9BCB85A16}" type="presParOf" srcId="{2387474D-E601-49C7-9007-34C252160751}" destId="{90F4C00D-65CA-4439-A8F9-75BB519B9CAC}" srcOrd="4" destOrd="0" presId="urn:microsoft.com/office/officeart/2005/8/layout/chevron2"/>
    <dgm:cxn modelId="{C147D8D3-2356-4F0B-A262-920E773E2D86}" type="presParOf" srcId="{90F4C00D-65CA-4439-A8F9-75BB519B9CAC}" destId="{C1B70257-6F98-4036-86AA-8A8482188BF6}" srcOrd="0" destOrd="0" presId="urn:microsoft.com/office/officeart/2005/8/layout/chevron2"/>
    <dgm:cxn modelId="{81750902-B1DA-4C93-B062-1BBEECCE7467}" type="presParOf" srcId="{90F4C00D-65CA-4439-A8F9-75BB519B9CAC}" destId="{463ECF64-3051-42FF-B6A3-35672947F08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851084-F189-4284-837E-52BAFC5CBAF7}" type="doc">
      <dgm:prSet loTypeId="urn:microsoft.com/office/officeart/2005/8/layout/lProcess2" loCatId="list" qsTypeId="urn:microsoft.com/office/officeart/2005/8/quickstyle/simple1" qsCatId="simple" csTypeId="urn:microsoft.com/office/officeart/2005/8/colors/accent2_1" csCatId="accent2" phldr="1"/>
      <dgm:spPr/>
      <dgm:t>
        <a:bodyPr/>
        <a:lstStyle/>
        <a:p>
          <a:endParaRPr lang="en-US"/>
        </a:p>
      </dgm:t>
    </dgm:pt>
    <dgm:pt modelId="{59F9EB23-6A08-4F1A-B1F1-B5DCB4230FA2}">
      <dgm:prSet phldrT="[Text]" phldr="0"/>
      <dgm:spPr/>
      <dgm:t>
        <a:bodyPr/>
        <a:lstStyle/>
        <a:p>
          <a:pPr rtl="0"/>
          <a:r>
            <a:rPr lang="en-US" dirty="0">
              <a:latin typeface="Arial"/>
            </a:rPr>
            <a:t>Week 1</a:t>
          </a:r>
          <a:endParaRPr lang="en-US" dirty="0"/>
        </a:p>
      </dgm:t>
    </dgm:pt>
    <dgm:pt modelId="{C52CBB21-089D-452F-9769-4BF8432E56E0}" type="parTrans" cxnId="{774B906F-5612-42C0-AC9E-133F2038C1DA}">
      <dgm:prSet/>
      <dgm:spPr/>
      <dgm:t>
        <a:bodyPr/>
        <a:lstStyle/>
        <a:p>
          <a:endParaRPr lang="en-US"/>
        </a:p>
      </dgm:t>
    </dgm:pt>
    <dgm:pt modelId="{71BF2ACB-FAD2-4AA1-9925-4D2D48CE0E7E}" type="sibTrans" cxnId="{774B906F-5612-42C0-AC9E-133F2038C1DA}">
      <dgm:prSet/>
      <dgm:spPr/>
      <dgm:t>
        <a:bodyPr/>
        <a:lstStyle/>
        <a:p>
          <a:endParaRPr lang="en-US"/>
        </a:p>
      </dgm:t>
    </dgm:pt>
    <dgm:pt modelId="{01F6530F-B5DF-4E57-8671-86DB949E5E39}">
      <dgm:prSet phldrT="[Text]" phldr="0"/>
      <dgm:spPr/>
      <dgm:t>
        <a:bodyPr/>
        <a:lstStyle/>
        <a:p>
          <a:pPr rtl="0"/>
          <a:r>
            <a:rPr lang="en-US" dirty="0">
              <a:latin typeface="Arial"/>
            </a:rPr>
            <a:t>Week 2</a:t>
          </a:r>
          <a:endParaRPr lang="en-US" dirty="0"/>
        </a:p>
      </dgm:t>
    </dgm:pt>
    <dgm:pt modelId="{C3F561A4-2D60-44A6-9177-06D27F5B9687}" type="parTrans" cxnId="{DA87D0D2-FE7A-44EF-925F-15093692E2D3}">
      <dgm:prSet/>
      <dgm:spPr/>
      <dgm:t>
        <a:bodyPr/>
        <a:lstStyle/>
        <a:p>
          <a:endParaRPr lang="en-US"/>
        </a:p>
      </dgm:t>
    </dgm:pt>
    <dgm:pt modelId="{F5510D40-6E67-4BB7-A9CB-5CEE3D8CB0CF}" type="sibTrans" cxnId="{DA87D0D2-FE7A-44EF-925F-15093692E2D3}">
      <dgm:prSet/>
      <dgm:spPr/>
      <dgm:t>
        <a:bodyPr/>
        <a:lstStyle/>
        <a:p>
          <a:endParaRPr lang="en-US"/>
        </a:p>
      </dgm:t>
    </dgm:pt>
    <dgm:pt modelId="{F70B35F0-4899-4B63-84E5-4A620531F6FD}">
      <dgm:prSet phldrT="[Text]" phldr="0"/>
      <dgm:spPr/>
      <dgm:t>
        <a:bodyPr/>
        <a:lstStyle/>
        <a:p>
          <a:pPr rtl="0"/>
          <a:r>
            <a:rPr lang="en-US" dirty="0">
              <a:latin typeface="Arial"/>
            </a:rPr>
            <a:t>Week 3</a:t>
          </a:r>
          <a:endParaRPr lang="en-US" dirty="0"/>
        </a:p>
      </dgm:t>
    </dgm:pt>
    <dgm:pt modelId="{7C74B6AD-ED87-4480-9AC3-890AE9C7800E}" type="parTrans" cxnId="{3BD923EA-D78B-4CAD-97E2-9F87DF8091EB}">
      <dgm:prSet/>
      <dgm:spPr/>
      <dgm:t>
        <a:bodyPr/>
        <a:lstStyle/>
        <a:p>
          <a:endParaRPr lang="en-US"/>
        </a:p>
      </dgm:t>
    </dgm:pt>
    <dgm:pt modelId="{C4A22CC3-901A-402B-840E-CE23593CA3D7}" type="sibTrans" cxnId="{3BD923EA-D78B-4CAD-97E2-9F87DF8091EB}">
      <dgm:prSet/>
      <dgm:spPr/>
      <dgm:t>
        <a:bodyPr/>
        <a:lstStyle/>
        <a:p>
          <a:endParaRPr lang="en-US"/>
        </a:p>
      </dgm:t>
    </dgm:pt>
    <dgm:pt modelId="{3169BEF5-904A-4B62-BB35-7964CFBEFFB4}">
      <dgm:prSet phldr="0"/>
      <dgm:spPr/>
      <dgm:t>
        <a:bodyPr/>
        <a:lstStyle/>
        <a:p>
          <a:pPr algn="ctr" rtl="0"/>
          <a:r>
            <a:rPr lang="en-IN" b="0" i="0" dirty="0">
              <a:solidFill>
                <a:srgbClr val="000000"/>
              </a:solidFill>
              <a:effectLst/>
              <a:latin typeface="Arial "/>
            </a:rPr>
            <a:t>Requirements &amp; Software Engineering principles approach </a:t>
          </a:r>
          <a:endParaRPr lang="en-US" dirty="0">
            <a:latin typeface="Arial "/>
          </a:endParaRPr>
        </a:p>
      </dgm:t>
    </dgm:pt>
    <dgm:pt modelId="{7702E6A2-2A2F-41AB-B2E9-A673C8C46550}" type="parTrans" cxnId="{A1AC0D78-BF10-44DF-A8E0-65F3DF7EC1BA}">
      <dgm:prSet/>
      <dgm:spPr/>
      <dgm:t>
        <a:bodyPr/>
        <a:lstStyle/>
        <a:p>
          <a:endParaRPr lang="en-IN"/>
        </a:p>
      </dgm:t>
    </dgm:pt>
    <dgm:pt modelId="{A6534118-5DB0-48A5-B1AB-534FAFD3C408}" type="sibTrans" cxnId="{A1AC0D78-BF10-44DF-A8E0-65F3DF7EC1BA}">
      <dgm:prSet/>
      <dgm:spPr/>
      <dgm:t>
        <a:bodyPr/>
        <a:lstStyle/>
        <a:p>
          <a:endParaRPr lang="en-IN"/>
        </a:p>
      </dgm:t>
    </dgm:pt>
    <dgm:pt modelId="{81EA6770-7E3D-44CB-A4DD-C35A0AE90C51}">
      <dgm:prSet phldr="0"/>
      <dgm:spPr/>
      <dgm:t>
        <a:bodyPr/>
        <a:lstStyle/>
        <a:p>
          <a:pPr algn="just" rtl="0"/>
          <a:r>
            <a:rPr lang="en-IN" b="0" i="0" dirty="0"/>
            <a:t>Planning the modules </a:t>
          </a:r>
        </a:p>
        <a:p>
          <a:pPr algn="ctr">
            <a:buFont typeface="+mj-lt"/>
            <a:buAutoNum type="arabicPeriod" startAt="4"/>
          </a:pPr>
          <a:r>
            <a:rPr lang="en-IN" b="0" i="0" dirty="0"/>
            <a:t>Implementing project layout</a:t>
          </a:r>
          <a:endParaRPr lang="en-US" dirty="0">
            <a:latin typeface="Arial"/>
          </a:endParaRPr>
        </a:p>
      </dgm:t>
    </dgm:pt>
    <dgm:pt modelId="{6928DE43-2EA6-489C-94D4-9B66A356F983}" type="parTrans" cxnId="{09D3DDF5-1C3B-4025-B5BF-E1E5ABD172B7}">
      <dgm:prSet/>
      <dgm:spPr/>
      <dgm:t>
        <a:bodyPr/>
        <a:lstStyle/>
        <a:p>
          <a:endParaRPr lang="en-IN"/>
        </a:p>
      </dgm:t>
    </dgm:pt>
    <dgm:pt modelId="{73D0B76E-DF5E-4F4D-B469-3F396D42B641}" type="sibTrans" cxnId="{09D3DDF5-1C3B-4025-B5BF-E1E5ABD172B7}">
      <dgm:prSet/>
      <dgm:spPr/>
      <dgm:t>
        <a:bodyPr/>
        <a:lstStyle/>
        <a:p>
          <a:endParaRPr lang="en-IN"/>
        </a:p>
      </dgm:t>
    </dgm:pt>
    <dgm:pt modelId="{584BC53C-93FC-48B8-B7A9-5EEF65585790}">
      <dgm:prSet phldr="0"/>
      <dgm:spPr/>
      <dgm:t>
        <a:bodyPr/>
        <a:lstStyle/>
        <a:p>
          <a:pPr algn="ctr" rtl="0"/>
          <a:r>
            <a:rPr lang="en-IN" b="0" i="0" dirty="0"/>
            <a:t>Home page implementation </a:t>
          </a:r>
          <a:endParaRPr lang="en-US" dirty="0">
            <a:latin typeface="Arial"/>
          </a:endParaRPr>
        </a:p>
      </dgm:t>
    </dgm:pt>
    <dgm:pt modelId="{2085B315-1F6B-4C3B-A2AC-29F51B330F50}" type="parTrans" cxnId="{705EE35F-A3A0-4CD6-B161-D20C862C3A9A}">
      <dgm:prSet/>
      <dgm:spPr/>
      <dgm:t>
        <a:bodyPr/>
        <a:lstStyle/>
        <a:p>
          <a:endParaRPr lang="en-IN"/>
        </a:p>
      </dgm:t>
    </dgm:pt>
    <dgm:pt modelId="{973F8BAD-C530-48C2-B887-1AE8161E841F}" type="sibTrans" cxnId="{705EE35F-A3A0-4CD6-B161-D20C862C3A9A}">
      <dgm:prSet/>
      <dgm:spPr/>
      <dgm:t>
        <a:bodyPr/>
        <a:lstStyle/>
        <a:p>
          <a:endParaRPr lang="en-IN"/>
        </a:p>
      </dgm:t>
    </dgm:pt>
    <dgm:pt modelId="{56A2F9C4-91BD-4807-AECC-A86F5EA1E1CF}">
      <dgm:prSet phldr="0"/>
      <dgm:spPr/>
      <dgm:t>
        <a:bodyPr/>
        <a:lstStyle/>
        <a:p>
          <a:pPr algn="ctr" rtl="0"/>
          <a:r>
            <a:rPr lang="en-IN" b="0" i="0" dirty="0"/>
            <a:t>Web Crawlers</a:t>
          </a:r>
          <a:endParaRPr lang="en-US" dirty="0">
            <a:latin typeface="Arial"/>
          </a:endParaRPr>
        </a:p>
      </dgm:t>
    </dgm:pt>
    <dgm:pt modelId="{8E3CABDD-C8C7-4F91-909E-0ED8213D9CB2}" type="parTrans" cxnId="{567BFD0C-BD2E-47BC-AA06-9A2756AABB83}">
      <dgm:prSet/>
      <dgm:spPr/>
      <dgm:t>
        <a:bodyPr/>
        <a:lstStyle/>
        <a:p>
          <a:endParaRPr lang="en-IN"/>
        </a:p>
      </dgm:t>
    </dgm:pt>
    <dgm:pt modelId="{FF512065-BEF7-4B09-8E47-72ECC0990A54}" type="sibTrans" cxnId="{567BFD0C-BD2E-47BC-AA06-9A2756AABB83}">
      <dgm:prSet/>
      <dgm:spPr/>
      <dgm:t>
        <a:bodyPr/>
        <a:lstStyle/>
        <a:p>
          <a:endParaRPr lang="en-IN"/>
        </a:p>
      </dgm:t>
    </dgm:pt>
    <dgm:pt modelId="{D748D95C-0818-4B46-9B4C-B6A4F555F695}">
      <dgm:prSet phldr="0"/>
      <dgm:spPr/>
      <dgm:t>
        <a:bodyPr/>
        <a:lstStyle/>
        <a:p>
          <a:pPr algn="ctr" rtl="0"/>
          <a:r>
            <a:rPr lang="en-IN" b="0" i="0" dirty="0"/>
            <a:t>Changing the mode</a:t>
          </a:r>
          <a:endParaRPr lang="en-US" dirty="0">
            <a:latin typeface="Arial"/>
          </a:endParaRPr>
        </a:p>
      </dgm:t>
    </dgm:pt>
    <dgm:pt modelId="{B30F59A1-C01C-421F-9B50-18F552E89360}" type="parTrans" cxnId="{9F11D8C8-7B23-4B12-8526-7FA16CC079CD}">
      <dgm:prSet/>
      <dgm:spPr/>
      <dgm:t>
        <a:bodyPr/>
        <a:lstStyle/>
        <a:p>
          <a:endParaRPr lang="en-IN"/>
        </a:p>
      </dgm:t>
    </dgm:pt>
    <dgm:pt modelId="{526F9707-8648-4F28-9721-DFAA2A957D7E}" type="sibTrans" cxnId="{9F11D8C8-7B23-4B12-8526-7FA16CC079CD}">
      <dgm:prSet/>
      <dgm:spPr/>
      <dgm:t>
        <a:bodyPr/>
        <a:lstStyle/>
        <a:p>
          <a:endParaRPr lang="en-IN"/>
        </a:p>
      </dgm:t>
    </dgm:pt>
    <dgm:pt modelId="{480B38EE-6979-416A-A178-687A55CC79CB}">
      <dgm:prSet phldr="0"/>
      <dgm:spPr/>
      <dgm:t>
        <a:bodyPr/>
        <a:lstStyle/>
        <a:p>
          <a:pPr algn="ctr" rtl="0"/>
          <a:r>
            <a:rPr lang="en-IN" b="0" i="0" dirty="0"/>
            <a:t>Front-end and back-end interconnections </a:t>
          </a:r>
          <a:endParaRPr lang="en-US" dirty="0">
            <a:latin typeface="Arial"/>
          </a:endParaRPr>
        </a:p>
      </dgm:t>
    </dgm:pt>
    <dgm:pt modelId="{42AF458E-2E18-4390-95A4-4DBF7C189492}" type="parTrans" cxnId="{F08985F5-EEF9-4B8B-8B24-A2A4765C5AE3}">
      <dgm:prSet/>
      <dgm:spPr/>
      <dgm:t>
        <a:bodyPr/>
        <a:lstStyle/>
        <a:p>
          <a:endParaRPr lang="en-IN"/>
        </a:p>
      </dgm:t>
    </dgm:pt>
    <dgm:pt modelId="{4D4F3E6B-D63F-4A72-B09B-495DA9DDA3F3}" type="sibTrans" cxnId="{F08985F5-EEF9-4B8B-8B24-A2A4765C5AE3}">
      <dgm:prSet/>
      <dgm:spPr/>
      <dgm:t>
        <a:bodyPr/>
        <a:lstStyle/>
        <a:p>
          <a:endParaRPr lang="en-IN"/>
        </a:p>
      </dgm:t>
    </dgm:pt>
    <dgm:pt modelId="{B8DC9F48-63E0-4E34-AD03-F1C6BAC95543}">
      <dgm:prSet phldr="0"/>
      <dgm:spPr/>
      <dgm:t>
        <a:bodyPr/>
        <a:lstStyle/>
        <a:p>
          <a:pPr algn="ctr" rtl="0"/>
          <a:r>
            <a:rPr lang="en-IN" b="0" i="0" dirty="0"/>
            <a:t>Opinion News &amp;</a:t>
          </a:r>
        </a:p>
        <a:p>
          <a:pPr algn="ctr">
            <a:buFont typeface="+mj-lt"/>
            <a:buAutoNum type="arabicPeriod" startAt="3"/>
          </a:pPr>
          <a:r>
            <a:rPr lang="en-IN" b="0" i="0" dirty="0"/>
            <a:t>Breaking News </a:t>
          </a:r>
          <a:endParaRPr lang="en-US" dirty="0">
            <a:latin typeface="Arial"/>
          </a:endParaRPr>
        </a:p>
      </dgm:t>
    </dgm:pt>
    <dgm:pt modelId="{6C01DB26-25FC-4989-A06C-5DF627BA8E78}" type="parTrans" cxnId="{BC76C85B-D1FD-408C-929D-FDE3D953C2A1}">
      <dgm:prSet/>
      <dgm:spPr/>
      <dgm:t>
        <a:bodyPr/>
        <a:lstStyle/>
        <a:p>
          <a:endParaRPr lang="en-IN"/>
        </a:p>
      </dgm:t>
    </dgm:pt>
    <dgm:pt modelId="{BB0A5969-0CB2-4F6E-B400-1F48F437C13B}" type="sibTrans" cxnId="{BC76C85B-D1FD-408C-929D-FDE3D953C2A1}">
      <dgm:prSet/>
      <dgm:spPr/>
      <dgm:t>
        <a:bodyPr/>
        <a:lstStyle/>
        <a:p>
          <a:endParaRPr lang="en-IN"/>
        </a:p>
      </dgm:t>
    </dgm:pt>
    <dgm:pt modelId="{04F030BF-168A-4F23-A5A8-80D4B040B232}">
      <dgm:prSet phldr="0"/>
      <dgm:spPr/>
      <dgm:t>
        <a:bodyPr/>
        <a:lstStyle/>
        <a:p>
          <a:pPr algn="ctr" rtl="0"/>
          <a:r>
            <a:rPr lang="en-US" b="0" i="0" dirty="0"/>
            <a:t>Latest, Sports, Entertainment, and Politics </a:t>
          </a:r>
          <a:endParaRPr lang="en-IN" dirty="0">
            <a:latin typeface="Arial"/>
          </a:endParaRPr>
        </a:p>
      </dgm:t>
    </dgm:pt>
    <dgm:pt modelId="{5227177A-3B61-4F44-B844-27A57678FFB6}" type="parTrans" cxnId="{D862593C-7BED-4981-A3DC-7C8D58374137}">
      <dgm:prSet/>
      <dgm:spPr/>
      <dgm:t>
        <a:bodyPr/>
        <a:lstStyle/>
        <a:p>
          <a:endParaRPr lang="en-IN"/>
        </a:p>
      </dgm:t>
    </dgm:pt>
    <dgm:pt modelId="{68066390-A24F-4C7F-8FBB-F88A5D9889D8}" type="sibTrans" cxnId="{D862593C-7BED-4981-A3DC-7C8D58374137}">
      <dgm:prSet/>
      <dgm:spPr/>
      <dgm:t>
        <a:bodyPr/>
        <a:lstStyle/>
        <a:p>
          <a:endParaRPr lang="en-IN"/>
        </a:p>
      </dgm:t>
    </dgm:pt>
    <dgm:pt modelId="{E8FB94D0-6083-43B0-80E0-BDE9172E3F37}">
      <dgm:prSet phldr="0"/>
      <dgm:spPr/>
      <dgm:t>
        <a:bodyPr/>
        <a:lstStyle/>
        <a:p>
          <a:pPr algn="ctr" rtl="0"/>
          <a:r>
            <a:rPr lang="en-IN" b="0" i="0" dirty="0"/>
            <a:t>Home page implementation </a:t>
          </a:r>
        </a:p>
        <a:p>
          <a:pPr algn="ctr" rtl="0"/>
          <a:r>
            <a:rPr lang="en-IN" b="0" i="0" dirty="0"/>
            <a:t>(HTML, CSS &amp; Bootstrap) </a:t>
          </a:r>
          <a:endParaRPr lang="en-US" dirty="0"/>
        </a:p>
      </dgm:t>
    </dgm:pt>
    <dgm:pt modelId="{373A1676-2EEA-4BC3-88C7-77C5FF6BF206}" type="parTrans" cxnId="{BDC37C68-6BB8-48F5-8322-6C656DC6FB45}">
      <dgm:prSet/>
      <dgm:spPr/>
      <dgm:t>
        <a:bodyPr/>
        <a:lstStyle/>
        <a:p>
          <a:endParaRPr lang="en-IN"/>
        </a:p>
      </dgm:t>
    </dgm:pt>
    <dgm:pt modelId="{35A325B4-A252-4B11-834C-6BC2F89C3717}" type="sibTrans" cxnId="{BDC37C68-6BB8-48F5-8322-6C656DC6FB45}">
      <dgm:prSet/>
      <dgm:spPr/>
      <dgm:t>
        <a:bodyPr/>
        <a:lstStyle/>
        <a:p>
          <a:endParaRPr lang="en-IN"/>
        </a:p>
      </dgm:t>
    </dgm:pt>
    <dgm:pt modelId="{0546ADDA-0FFF-456E-8284-4B3FCF8EA27D}">
      <dgm:prSet phldrT="[Text]" phldr="0"/>
      <dgm:spPr/>
      <dgm:t>
        <a:bodyPr/>
        <a:lstStyle/>
        <a:p>
          <a:pPr rtl="0"/>
          <a:r>
            <a:rPr lang="en-US" dirty="0">
              <a:latin typeface="Arial"/>
            </a:rPr>
            <a:t>Week 4</a:t>
          </a:r>
          <a:endParaRPr lang="en-US" dirty="0"/>
        </a:p>
      </dgm:t>
    </dgm:pt>
    <dgm:pt modelId="{F17A3885-C6EC-47F6-AA87-3340E7931306}" type="parTrans" cxnId="{39280D5D-1CE2-4540-B195-5C6F63A07F21}">
      <dgm:prSet/>
      <dgm:spPr/>
      <dgm:t>
        <a:bodyPr/>
        <a:lstStyle/>
        <a:p>
          <a:endParaRPr lang="en-IN"/>
        </a:p>
      </dgm:t>
    </dgm:pt>
    <dgm:pt modelId="{D534D1F6-A35A-4CD9-91BA-8801621F7322}" type="sibTrans" cxnId="{39280D5D-1CE2-4540-B195-5C6F63A07F21}">
      <dgm:prSet/>
      <dgm:spPr/>
      <dgm:t>
        <a:bodyPr/>
        <a:lstStyle/>
        <a:p>
          <a:endParaRPr lang="en-IN"/>
        </a:p>
      </dgm:t>
    </dgm:pt>
    <dgm:pt modelId="{F944A561-52AD-4824-B224-151BADC76923}" type="pres">
      <dgm:prSet presAssocID="{F1851084-F189-4284-837E-52BAFC5CBAF7}" presName="theList" presStyleCnt="0">
        <dgm:presLayoutVars>
          <dgm:dir/>
          <dgm:animLvl val="lvl"/>
          <dgm:resizeHandles val="exact"/>
        </dgm:presLayoutVars>
      </dgm:prSet>
      <dgm:spPr/>
    </dgm:pt>
    <dgm:pt modelId="{68CE952D-A95A-4422-90E6-33C94A327F02}" type="pres">
      <dgm:prSet presAssocID="{59F9EB23-6A08-4F1A-B1F1-B5DCB4230FA2}" presName="compNode" presStyleCnt="0"/>
      <dgm:spPr/>
    </dgm:pt>
    <dgm:pt modelId="{12D1BADA-4944-4F0F-A6EA-9BBDC6B87359}" type="pres">
      <dgm:prSet presAssocID="{59F9EB23-6A08-4F1A-B1F1-B5DCB4230FA2}" presName="aNode" presStyleLbl="bgShp" presStyleIdx="0" presStyleCnt="4"/>
      <dgm:spPr/>
    </dgm:pt>
    <dgm:pt modelId="{6639691F-757A-4B65-AA33-462785FD4E64}" type="pres">
      <dgm:prSet presAssocID="{59F9EB23-6A08-4F1A-B1F1-B5DCB4230FA2}" presName="textNode" presStyleLbl="bgShp" presStyleIdx="0" presStyleCnt="4"/>
      <dgm:spPr/>
    </dgm:pt>
    <dgm:pt modelId="{44608160-52C8-4942-B52C-3642ABF33BE8}" type="pres">
      <dgm:prSet presAssocID="{59F9EB23-6A08-4F1A-B1F1-B5DCB4230FA2}" presName="compChildNode" presStyleCnt="0"/>
      <dgm:spPr/>
    </dgm:pt>
    <dgm:pt modelId="{79400EB3-9BFB-4F15-A3BB-DFF1F499D173}" type="pres">
      <dgm:prSet presAssocID="{59F9EB23-6A08-4F1A-B1F1-B5DCB4230FA2}" presName="theInnerList" presStyleCnt="0"/>
      <dgm:spPr/>
    </dgm:pt>
    <dgm:pt modelId="{BCA302E6-4F37-4523-9256-03ED5DFE238C}" type="pres">
      <dgm:prSet presAssocID="{3169BEF5-904A-4B62-BB35-7964CFBEFFB4}" presName="childNode" presStyleLbl="node1" presStyleIdx="0" presStyleCnt="9">
        <dgm:presLayoutVars>
          <dgm:bulletEnabled val="1"/>
        </dgm:presLayoutVars>
      </dgm:prSet>
      <dgm:spPr/>
    </dgm:pt>
    <dgm:pt modelId="{62FCD527-036F-45F5-A656-B85EABF66E31}" type="pres">
      <dgm:prSet presAssocID="{3169BEF5-904A-4B62-BB35-7964CFBEFFB4}" presName="aSpace2" presStyleCnt="0"/>
      <dgm:spPr/>
    </dgm:pt>
    <dgm:pt modelId="{D8EDED5D-9BC1-47A8-A881-8CC2ADD11381}" type="pres">
      <dgm:prSet presAssocID="{81EA6770-7E3D-44CB-A4DD-C35A0AE90C51}" presName="childNode" presStyleLbl="node1" presStyleIdx="1" presStyleCnt="9">
        <dgm:presLayoutVars>
          <dgm:bulletEnabled val="1"/>
        </dgm:presLayoutVars>
      </dgm:prSet>
      <dgm:spPr/>
    </dgm:pt>
    <dgm:pt modelId="{D90710A2-3F48-493F-BB69-297F9A55EAFA}" type="pres">
      <dgm:prSet presAssocID="{81EA6770-7E3D-44CB-A4DD-C35A0AE90C51}" presName="aSpace2" presStyleCnt="0"/>
      <dgm:spPr/>
    </dgm:pt>
    <dgm:pt modelId="{ACC7FCF4-039C-45FA-8D8E-9D58AB174F8D}" type="pres">
      <dgm:prSet presAssocID="{E8FB94D0-6083-43B0-80E0-BDE9172E3F37}" presName="childNode" presStyleLbl="node1" presStyleIdx="2" presStyleCnt="9">
        <dgm:presLayoutVars>
          <dgm:bulletEnabled val="1"/>
        </dgm:presLayoutVars>
      </dgm:prSet>
      <dgm:spPr/>
    </dgm:pt>
    <dgm:pt modelId="{15ABACCB-8B50-4013-AB39-35167A29C16D}" type="pres">
      <dgm:prSet presAssocID="{59F9EB23-6A08-4F1A-B1F1-B5DCB4230FA2}" presName="aSpace" presStyleCnt="0"/>
      <dgm:spPr/>
    </dgm:pt>
    <dgm:pt modelId="{EF077E7B-75C5-4C4A-8F36-04D42E14FE2B}" type="pres">
      <dgm:prSet presAssocID="{01F6530F-B5DF-4E57-8671-86DB949E5E39}" presName="compNode" presStyleCnt="0"/>
      <dgm:spPr/>
    </dgm:pt>
    <dgm:pt modelId="{E95AC1C1-86B5-4C19-81AB-73BDEEDB440C}" type="pres">
      <dgm:prSet presAssocID="{01F6530F-B5DF-4E57-8671-86DB949E5E39}" presName="aNode" presStyleLbl="bgShp" presStyleIdx="1" presStyleCnt="4"/>
      <dgm:spPr/>
    </dgm:pt>
    <dgm:pt modelId="{32E1D065-1F7E-41B1-8B17-8A89EED5F5E9}" type="pres">
      <dgm:prSet presAssocID="{01F6530F-B5DF-4E57-8671-86DB949E5E39}" presName="textNode" presStyleLbl="bgShp" presStyleIdx="1" presStyleCnt="4"/>
      <dgm:spPr/>
    </dgm:pt>
    <dgm:pt modelId="{23D5E430-8F86-4ACE-ABE3-EB940C5776BB}" type="pres">
      <dgm:prSet presAssocID="{01F6530F-B5DF-4E57-8671-86DB949E5E39}" presName="compChildNode" presStyleCnt="0"/>
      <dgm:spPr/>
    </dgm:pt>
    <dgm:pt modelId="{84BCD979-A8C1-4FD2-985C-974508C85C39}" type="pres">
      <dgm:prSet presAssocID="{01F6530F-B5DF-4E57-8671-86DB949E5E39}" presName="theInnerList" presStyleCnt="0"/>
      <dgm:spPr/>
    </dgm:pt>
    <dgm:pt modelId="{61AB6D07-4EE1-448B-B750-AD95297AE4DB}" type="pres">
      <dgm:prSet presAssocID="{584BC53C-93FC-48B8-B7A9-5EEF65585790}" presName="childNode" presStyleLbl="node1" presStyleIdx="3" presStyleCnt="9">
        <dgm:presLayoutVars>
          <dgm:bulletEnabled val="1"/>
        </dgm:presLayoutVars>
      </dgm:prSet>
      <dgm:spPr/>
    </dgm:pt>
    <dgm:pt modelId="{CF551DB6-7DBD-40B1-B86E-554832BE6E4E}" type="pres">
      <dgm:prSet presAssocID="{584BC53C-93FC-48B8-B7A9-5EEF65585790}" presName="aSpace2" presStyleCnt="0"/>
      <dgm:spPr/>
    </dgm:pt>
    <dgm:pt modelId="{70DDA784-0300-41ED-A9A6-456BEE142A56}" type="pres">
      <dgm:prSet presAssocID="{56A2F9C4-91BD-4807-AECC-A86F5EA1E1CF}" presName="childNode" presStyleLbl="node1" presStyleIdx="4" presStyleCnt="9" custLinFactNeighborY="-2006">
        <dgm:presLayoutVars>
          <dgm:bulletEnabled val="1"/>
        </dgm:presLayoutVars>
      </dgm:prSet>
      <dgm:spPr/>
    </dgm:pt>
    <dgm:pt modelId="{AD08B129-294A-4A35-AEC3-B60FF831BC1F}" type="pres">
      <dgm:prSet presAssocID="{56A2F9C4-91BD-4807-AECC-A86F5EA1E1CF}" presName="aSpace2" presStyleCnt="0"/>
      <dgm:spPr/>
    </dgm:pt>
    <dgm:pt modelId="{F6EB815A-22D4-4E09-8572-ED504A575C1B}" type="pres">
      <dgm:prSet presAssocID="{D748D95C-0818-4B46-9B4C-B6A4F555F695}" presName="childNode" presStyleLbl="node1" presStyleIdx="5" presStyleCnt="9">
        <dgm:presLayoutVars>
          <dgm:bulletEnabled val="1"/>
        </dgm:presLayoutVars>
      </dgm:prSet>
      <dgm:spPr/>
    </dgm:pt>
    <dgm:pt modelId="{E6CC93A8-111D-4980-B0A4-22825E9A14C5}" type="pres">
      <dgm:prSet presAssocID="{01F6530F-B5DF-4E57-8671-86DB949E5E39}" presName="aSpace" presStyleCnt="0"/>
      <dgm:spPr/>
    </dgm:pt>
    <dgm:pt modelId="{D9C84AA2-DD1E-4D10-9BBE-4648BB55EF27}" type="pres">
      <dgm:prSet presAssocID="{F70B35F0-4899-4B63-84E5-4A620531F6FD}" presName="compNode" presStyleCnt="0"/>
      <dgm:spPr/>
    </dgm:pt>
    <dgm:pt modelId="{3EB241FE-F50A-4389-9F0F-0457126EFFFC}" type="pres">
      <dgm:prSet presAssocID="{F70B35F0-4899-4B63-84E5-4A620531F6FD}" presName="aNode" presStyleLbl="bgShp" presStyleIdx="2" presStyleCnt="4"/>
      <dgm:spPr/>
    </dgm:pt>
    <dgm:pt modelId="{725E15CF-2479-4DD1-AF44-A6AD34F27FA2}" type="pres">
      <dgm:prSet presAssocID="{F70B35F0-4899-4B63-84E5-4A620531F6FD}" presName="textNode" presStyleLbl="bgShp" presStyleIdx="2" presStyleCnt="4"/>
      <dgm:spPr/>
    </dgm:pt>
    <dgm:pt modelId="{142F1F2B-D18A-446E-8931-F3E5A78163B7}" type="pres">
      <dgm:prSet presAssocID="{F70B35F0-4899-4B63-84E5-4A620531F6FD}" presName="compChildNode" presStyleCnt="0"/>
      <dgm:spPr/>
    </dgm:pt>
    <dgm:pt modelId="{6E6B3C8E-E039-4EF0-92D8-424A794B784D}" type="pres">
      <dgm:prSet presAssocID="{F70B35F0-4899-4B63-84E5-4A620531F6FD}" presName="theInnerList" presStyleCnt="0"/>
      <dgm:spPr/>
    </dgm:pt>
    <dgm:pt modelId="{2E61F14C-F1D5-442A-A8D5-0546981C4D04}" type="pres">
      <dgm:prSet presAssocID="{480B38EE-6979-416A-A178-687A55CC79CB}" presName="childNode" presStyleLbl="node1" presStyleIdx="6" presStyleCnt="9" custLinFactNeighborY="-29264">
        <dgm:presLayoutVars>
          <dgm:bulletEnabled val="1"/>
        </dgm:presLayoutVars>
      </dgm:prSet>
      <dgm:spPr/>
    </dgm:pt>
    <dgm:pt modelId="{DB704F79-DFD2-41D8-B960-8CBF1B53392A}" type="pres">
      <dgm:prSet presAssocID="{480B38EE-6979-416A-A178-687A55CC79CB}" presName="aSpace2" presStyleCnt="0"/>
      <dgm:spPr/>
    </dgm:pt>
    <dgm:pt modelId="{0CB87CA3-C7C8-4E33-A082-04EB6E5A7664}" type="pres">
      <dgm:prSet presAssocID="{B8DC9F48-63E0-4E34-AD03-F1C6BAC95543}" presName="childNode" presStyleLbl="node1" presStyleIdx="7" presStyleCnt="9" custLinFactNeighborY="-29264">
        <dgm:presLayoutVars>
          <dgm:bulletEnabled val="1"/>
        </dgm:presLayoutVars>
      </dgm:prSet>
      <dgm:spPr/>
    </dgm:pt>
    <dgm:pt modelId="{AB01E89A-6572-454C-BD58-DA776590F469}" type="pres">
      <dgm:prSet presAssocID="{B8DC9F48-63E0-4E34-AD03-F1C6BAC95543}" presName="aSpace2" presStyleCnt="0"/>
      <dgm:spPr/>
    </dgm:pt>
    <dgm:pt modelId="{A76504DD-03B3-41C7-986A-18BF0ED2CEE8}" type="pres">
      <dgm:prSet presAssocID="{04F030BF-168A-4F23-A5A8-80D4B040B232}" presName="childNode" presStyleLbl="node1" presStyleIdx="8" presStyleCnt="9" custLinFactNeighborY="-29264">
        <dgm:presLayoutVars>
          <dgm:bulletEnabled val="1"/>
        </dgm:presLayoutVars>
      </dgm:prSet>
      <dgm:spPr/>
    </dgm:pt>
    <dgm:pt modelId="{C13D1407-42AB-490D-BA1B-9756FC628BDB}" type="pres">
      <dgm:prSet presAssocID="{F70B35F0-4899-4B63-84E5-4A620531F6FD}" presName="aSpace" presStyleCnt="0"/>
      <dgm:spPr/>
    </dgm:pt>
    <dgm:pt modelId="{2D004EC0-0B01-42C6-9AC1-09FCF9E8C522}" type="pres">
      <dgm:prSet presAssocID="{0546ADDA-0FFF-456E-8284-4B3FCF8EA27D}" presName="compNode" presStyleCnt="0"/>
      <dgm:spPr/>
    </dgm:pt>
    <dgm:pt modelId="{9D101493-B63C-4664-B394-B3B22EB8E821}" type="pres">
      <dgm:prSet presAssocID="{0546ADDA-0FFF-456E-8284-4B3FCF8EA27D}" presName="aNode" presStyleLbl="bgShp" presStyleIdx="3" presStyleCnt="4"/>
      <dgm:spPr/>
    </dgm:pt>
    <dgm:pt modelId="{FCAB9610-1E0F-4BAC-8A8E-364588ED0544}" type="pres">
      <dgm:prSet presAssocID="{0546ADDA-0FFF-456E-8284-4B3FCF8EA27D}" presName="textNode" presStyleLbl="bgShp" presStyleIdx="3" presStyleCnt="4"/>
      <dgm:spPr/>
    </dgm:pt>
    <dgm:pt modelId="{7340F415-3BE5-4120-A6B3-F88D96F17589}" type="pres">
      <dgm:prSet presAssocID="{0546ADDA-0FFF-456E-8284-4B3FCF8EA27D}" presName="compChildNode" presStyleCnt="0"/>
      <dgm:spPr/>
    </dgm:pt>
    <dgm:pt modelId="{5CB4181E-1CA6-4D05-B353-83E64706A89B}" type="pres">
      <dgm:prSet presAssocID="{0546ADDA-0FFF-456E-8284-4B3FCF8EA27D}" presName="theInnerList" presStyleCnt="0"/>
      <dgm:spPr/>
    </dgm:pt>
  </dgm:ptLst>
  <dgm:cxnLst>
    <dgm:cxn modelId="{546E6D0C-368C-4F8C-90EB-6C133FEE3C47}" type="presOf" srcId="{04F030BF-168A-4F23-A5A8-80D4B040B232}" destId="{A76504DD-03B3-41C7-986A-18BF0ED2CEE8}" srcOrd="0" destOrd="0" presId="urn:microsoft.com/office/officeart/2005/8/layout/lProcess2"/>
    <dgm:cxn modelId="{567BFD0C-BD2E-47BC-AA06-9A2756AABB83}" srcId="{01F6530F-B5DF-4E57-8671-86DB949E5E39}" destId="{56A2F9C4-91BD-4807-AECC-A86F5EA1E1CF}" srcOrd="1" destOrd="0" parTransId="{8E3CABDD-C8C7-4F91-909E-0ED8213D9CB2}" sibTransId="{FF512065-BEF7-4B09-8E47-72ECC0990A54}"/>
    <dgm:cxn modelId="{4CD3C70E-B2E5-450F-A2DF-6914C2E77FB5}" type="presOf" srcId="{3169BEF5-904A-4B62-BB35-7964CFBEFFB4}" destId="{BCA302E6-4F37-4523-9256-03ED5DFE238C}" srcOrd="0" destOrd="0" presId="urn:microsoft.com/office/officeart/2005/8/layout/lProcess2"/>
    <dgm:cxn modelId="{7A54D419-5198-4E28-B3B9-6A1C78D869FE}" type="presOf" srcId="{56A2F9C4-91BD-4807-AECC-A86F5EA1E1CF}" destId="{70DDA784-0300-41ED-A9A6-456BEE142A56}" srcOrd="0" destOrd="0" presId="urn:microsoft.com/office/officeart/2005/8/layout/lProcess2"/>
    <dgm:cxn modelId="{D862593C-7BED-4981-A3DC-7C8D58374137}" srcId="{F70B35F0-4899-4B63-84E5-4A620531F6FD}" destId="{04F030BF-168A-4F23-A5A8-80D4B040B232}" srcOrd="2" destOrd="0" parTransId="{5227177A-3B61-4F44-B844-27A57678FFB6}" sibTransId="{68066390-A24F-4C7F-8FBB-F88A5D9889D8}"/>
    <dgm:cxn modelId="{C298523E-AA1A-47F5-9552-6BA16B5AEAB5}" type="presOf" srcId="{F70B35F0-4899-4B63-84E5-4A620531F6FD}" destId="{3EB241FE-F50A-4389-9F0F-0457126EFFFC}" srcOrd="0" destOrd="0" presId="urn:microsoft.com/office/officeart/2005/8/layout/lProcess2"/>
    <dgm:cxn modelId="{BC76C85B-D1FD-408C-929D-FDE3D953C2A1}" srcId="{F70B35F0-4899-4B63-84E5-4A620531F6FD}" destId="{B8DC9F48-63E0-4E34-AD03-F1C6BAC95543}" srcOrd="1" destOrd="0" parTransId="{6C01DB26-25FC-4989-A06C-5DF627BA8E78}" sibTransId="{BB0A5969-0CB2-4F6E-B400-1F48F437C13B}"/>
    <dgm:cxn modelId="{39280D5D-1CE2-4540-B195-5C6F63A07F21}" srcId="{F1851084-F189-4284-837E-52BAFC5CBAF7}" destId="{0546ADDA-0FFF-456E-8284-4B3FCF8EA27D}" srcOrd="3" destOrd="0" parTransId="{F17A3885-C6EC-47F6-AA87-3340E7931306}" sibTransId="{D534D1F6-A35A-4CD9-91BA-8801621F7322}"/>
    <dgm:cxn modelId="{705EE35F-A3A0-4CD6-B161-D20C862C3A9A}" srcId="{01F6530F-B5DF-4E57-8671-86DB949E5E39}" destId="{584BC53C-93FC-48B8-B7A9-5EEF65585790}" srcOrd="0" destOrd="0" parTransId="{2085B315-1F6B-4C3B-A2AC-29F51B330F50}" sibTransId="{973F8BAD-C530-48C2-B887-1AE8161E841F}"/>
    <dgm:cxn modelId="{1FBD2367-C455-4586-90B6-4841067E911F}" type="presOf" srcId="{01F6530F-B5DF-4E57-8671-86DB949E5E39}" destId="{E95AC1C1-86B5-4C19-81AB-73BDEEDB440C}" srcOrd="0" destOrd="0" presId="urn:microsoft.com/office/officeart/2005/8/layout/lProcess2"/>
    <dgm:cxn modelId="{7C863768-2076-4C40-82FD-D9A7E5C9418E}" type="presOf" srcId="{B8DC9F48-63E0-4E34-AD03-F1C6BAC95543}" destId="{0CB87CA3-C7C8-4E33-A082-04EB6E5A7664}" srcOrd="0" destOrd="0" presId="urn:microsoft.com/office/officeart/2005/8/layout/lProcess2"/>
    <dgm:cxn modelId="{BDC37C68-6BB8-48F5-8322-6C656DC6FB45}" srcId="{59F9EB23-6A08-4F1A-B1F1-B5DCB4230FA2}" destId="{E8FB94D0-6083-43B0-80E0-BDE9172E3F37}" srcOrd="2" destOrd="0" parTransId="{373A1676-2EEA-4BC3-88C7-77C5FF6BF206}" sibTransId="{35A325B4-A252-4B11-834C-6BC2F89C3717}"/>
    <dgm:cxn modelId="{0E664E6A-BB27-4926-8C24-F2B0570D54A4}" type="presOf" srcId="{0546ADDA-0FFF-456E-8284-4B3FCF8EA27D}" destId="{FCAB9610-1E0F-4BAC-8A8E-364588ED0544}" srcOrd="1" destOrd="0" presId="urn:microsoft.com/office/officeart/2005/8/layout/lProcess2"/>
    <dgm:cxn modelId="{7102636F-8E00-454B-B360-582BE84567F0}" type="presOf" srcId="{F1851084-F189-4284-837E-52BAFC5CBAF7}" destId="{F944A561-52AD-4824-B224-151BADC76923}" srcOrd="0" destOrd="0" presId="urn:microsoft.com/office/officeart/2005/8/layout/lProcess2"/>
    <dgm:cxn modelId="{774B906F-5612-42C0-AC9E-133F2038C1DA}" srcId="{F1851084-F189-4284-837E-52BAFC5CBAF7}" destId="{59F9EB23-6A08-4F1A-B1F1-B5DCB4230FA2}" srcOrd="0" destOrd="0" parTransId="{C52CBB21-089D-452F-9769-4BF8432E56E0}" sibTransId="{71BF2ACB-FAD2-4AA1-9925-4D2D48CE0E7E}"/>
    <dgm:cxn modelId="{D3CAF254-736E-441C-AD20-C4791A961180}" type="presOf" srcId="{D748D95C-0818-4B46-9B4C-B6A4F555F695}" destId="{F6EB815A-22D4-4E09-8572-ED504A575C1B}" srcOrd="0" destOrd="0" presId="urn:microsoft.com/office/officeart/2005/8/layout/lProcess2"/>
    <dgm:cxn modelId="{A1AC0D78-BF10-44DF-A8E0-65F3DF7EC1BA}" srcId="{59F9EB23-6A08-4F1A-B1F1-B5DCB4230FA2}" destId="{3169BEF5-904A-4B62-BB35-7964CFBEFFB4}" srcOrd="0" destOrd="0" parTransId="{7702E6A2-2A2F-41AB-B2E9-A673C8C46550}" sibTransId="{A6534118-5DB0-48A5-B1AB-534FAFD3C408}"/>
    <dgm:cxn modelId="{6260ED7E-10F8-4940-A92D-C0682409F751}" type="presOf" srcId="{59F9EB23-6A08-4F1A-B1F1-B5DCB4230FA2}" destId="{12D1BADA-4944-4F0F-A6EA-9BBDC6B87359}" srcOrd="0" destOrd="0" presId="urn:microsoft.com/office/officeart/2005/8/layout/lProcess2"/>
    <dgm:cxn modelId="{9F0F47B7-FEAB-4AE9-819C-D6AA83B19839}" type="presOf" srcId="{81EA6770-7E3D-44CB-A4DD-C35A0AE90C51}" destId="{D8EDED5D-9BC1-47A8-A881-8CC2ADD11381}" srcOrd="0" destOrd="0" presId="urn:microsoft.com/office/officeart/2005/8/layout/lProcess2"/>
    <dgm:cxn modelId="{3240F2BE-7E8B-421B-907A-8EC241F78CE3}" type="presOf" srcId="{E8FB94D0-6083-43B0-80E0-BDE9172E3F37}" destId="{ACC7FCF4-039C-45FA-8D8E-9D58AB174F8D}" srcOrd="0" destOrd="0" presId="urn:microsoft.com/office/officeart/2005/8/layout/lProcess2"/>
    <dgm:cxn modelId="{9F11D8C8-7B23-4B12-8526-7FA16CC079CD}" srcId="{01F6530F-B5DF-4E57-8671-86DB949E5E39}" destId="{D748D95C-0818-4B46-9B4C-B6A4F555F695}" srcOrd="2" destOrd="0" parTransId="{B30F59A1-C01C-421F-9B50-18F552E89360}" sibTransId="{526F9707-8648-4F28-9721-DFAA2A957D7E}"/>
    <dgm:cxn modelId="{86AA98CC-A8DE-4D98-A276-B8A6108BE41B}" type="presOf" srcId="{01F6530F-B5DF-4E57-8671-86DB949E5E39}" destId="{32E1D065-1F7E-41B1-8B17-8A89EED5F5E9}" srcOrd="1" destOrd="0" presId="urn:microsoft.com/office/officeart/2005/8/layout/lProcess2"/>
    <dgm:cxn modelId="{DA87D0D2-FE7A-44EF-925F-15093692E2D3}" srcId="{F1851084-F189-4284-837E-52BAFC5CBAF7}" destId="{01F6530F-B5DF-4E57-8671-86DB949E5E39}" srcOrd="1" destOrd="0" parTransId="{C3F561A4-2D60-44A6-9177-06D27F5B9687}" sibTransId="{F5510D40-6E67-4BB7-A9CB-5CEE3D8CB0CF}"/>
    <dgm:cxn modelId="{DA06E9D9-3EEE-48BB-B135-A84F8EF28C68}" type="presOf" srcId="{480B38EE-6979-416A-A178-687A55CC79CB}" destId="{2E61F14C-F1D5-442A-A8D5-0546981C4D04}" srcOrd="0" destOrd="0" presId="urn:microsoft.com/office/officeart/2005/8/layout/lProcess2"/>
    <dgm:cxn modelId="{3C9A52E4-EAF7-4A02-BEE8-05A1913A7CB5}" type="presOf" srcId="{59F9EB23-6A08-4F1A-B1F1-B5DCB4230FA2}" destId="{6639691F-757A-4B65-AA33-462785FD4E64}" srcOrd="1" destOrd="0" presId="urn:microsoft.com/office/officeart/2005/8/layout/lProcess2"/>
    <dgm:cxn modelId="{0A5FECE4-DF53-41F1-9CDB-8308B0CC7FD2}" type="presOf" srcId="{F70B35F0-4899-4B63-84E5-4A620531F6FD}" destId="{725E15CF-2479-4DD1-AF44-A6AD34F27FA2}" srcOrd="1" destOrd="0" presId="urn:microsoft.com/office/officeart/2005/8/layout/lProcess2"/>
    <dgm:cxn modelId="{3BD923EA-D78B-4CAD-97E2-9F87DF8091EB}" srcId="{F1851084-F189-4284-837E-52BAFC5CBAF7}" destId="{F70B35F0-4899-4B63-84E5-4A620531F6FD}" srcOrd="2" destOrd="0" parTransId="{7C74B6AD-ED87-4480-9AC3-890AE9C7800E}" sibTransId="{C4A22CC3-901A-402B-840E-CE23593CA3D7}"/>
    <dgm:cxn modelId="{76E559F5-D8A4-4180-917C-90E8B620B0F3}" type="presOf" srcId="{0546ADDA-0FFF-456E-8284-4B3FCF8EA27D}" destId="{9D101493-B63C-4664-B394-B3B22EB8E821}" srcOrd="0" destOrd="0" presId="urn:microsoft.com/office/officeart/2005/8/layout/lProcess2"/>
    <dgm:cxn modelId="{F08985F5-EEF9-4B8B-8B24-A2A4765C5AE3}" srcId="{F70B35F0-4899-4B63-84E5-4A620531F6FD}" destId="{480B38EE-6979-416A-A178-687A55CC79CB}" srcOrd="0" destOrd="0" parTransId="{42AF458E-2E18-4390-95A4-4DBF7C189492}" sibTransId="{4D4F3E6B-D63F-4A72-B09B-495DA9DDA3F3}"/>
    <dgm:cxn modelId="{09D3DDF5-1C3B-4025-B5BF-E1E5ABD172B7}" srcId="{59F9EB23-6A08-4F1A-B1F1-B5DCB4230FA2}" destId="{81EA6770-7E3D-44CB-A4DD-C35A0AE90C51}" srcOrd="1" destOrd="0" parTransId="{6928DE43-2EA6-489C-94D4-9B66A356F983}" sibTransId="{73D0B76E-DF5E-4F4D-B469-3F396D42B641}"/>
    <dgm:cxn modelId="{214991FF-8F4E-4079-9667-387F5F4197BD}" type="presOf" srcId="{584BC53C-93FC-48B8-B7A9-5EEF65585790}" destId="{61AB6D07-4EE1-448B-B750-AD95297AE4DB}" srcOrd="0" destOrd="0" presId="urn:microsoft.com/office/officeart/2005/8/layout/lProcess2"/>
    <dgm:cxn modelId="{207B7CBE-2B7F-4B2D-BF57-4A494CCAA41D}" type="presParOf" srcId="{F944A561-52AD-4824-B224-151BADC76923}" destId="{68CE952D-A95A-4422-90E6-33C94A327F02}" srcOrd="0" destOrd="0" presId="urn:microsoft.com/office/officeart/2005/8/layout/lProcess2"/>
    <dgm:cxn modelId="{000B7CA8-AB69-4B79-98A5-E19E1C8A30CF}" type="presParOf" srcId="{68CE952D-A95A-4422-90E6-33C94A327F02}" destId="{12D1BADA-4944-4F0F-A6EA-9BBDC6B87359}" srcOrd="0" destOrd="0" presId="urn:microsoft.com/office/officeart/2005/8/layout/lProcess2"/>
    <dgm:cxn modelId="{FD0EC5B7-0AD5-442F-8654-07DE8264C09D}" type="presParOf" srcId="{68CE952D-A95A-4422-90E6-33C94A327F02}" destId="{6639691F-757A-4B65-AA33-462785FD4E64}" srcOrd="1" destOrd="0" presId="urn:microsoft.com/office/officeart/2005/8/layout/lProcess2"/>
    <dgm:cxn modelId="{50B988CF-951C-4B2C-92EC-F2EFE5EC68D7}" type="presParOf" srcId="{68CE952D-A95A-4422-90E6-33C94A327F02}" destId="{44608160-52C8-4942-B52C-3642ABF33BE8}" srcOrd="2" destOrd="0" presId="urn:microsoft.com/office/officeart/2005/8/layout/lProcess2"/>
    <dgm:cxn modelId="{CC3F0928-C2D1-4968-9E2B-29A97C79BC1A}" type="presParOf" srcId="{44608160-52C8-4942-B52C-3642ABF33BE8}" destId="{79400EB3-9BFB-4F15-A3BB-DFF1F499D173}" srcOrd="0" destOrd="0" presId="urn:microsoft.com/office/officeart/2005/8/layout/lProcess2"/>
    <dgm:cxn modelId="{F2F231F6-68F8-40A4-AC97-D6B48A2253D9}" type="presParOf" srcId="{79400EB3-9BFB-4F15-A3BB-DFF1F499D173}" destId="{BCA302E6-4F37-4523-9256-03ED5DFE238C}" srcOrd="0" destOrd="0" presId="urn:microsoft.com/office/officeart/2005/8/layout/lProcess2"/>
    <dgm:cxn modelId="{378FA0F7-FB23-4235-A7CC-C221EB6DCEA3}" type="presParOf" srcId="{79400EB3-9BFB-4F15-A3BB-DFF1F499D173}" destId="{62FCD527-036F-45F5-A656-B85EABF66E31}" srcOrd="1" destOrd="0" presId="urn:microsoft.com/office/officeart/2005/8/layout/lProcess2"/>
    <dgm:cxn modelId="{2B46CBAF-B4E9-4418-AA85-41564B79DA43}" type="presParOf" srcId="{79400EB3-9BFB-4F15-A3BB-DFF1F499D173}" destId="{D8EDED5D-9BC1-47A8-A881-8CC2ADD11381}" srcOrd="2" destOrd="0" presId="urn:microsoft.com/office/officeart/2005/8/layout/lProcess2"/>
    <dgm:cxn modelId="{891624C8-10B4-4407-B12F-BDE771865133}" type="presParOf" srcId="{79400EB3-9BFB-4F15-A3BB-DFF1F499D173}" destId="{D90710A2-3F48-493F-BB69-297F9A55EAFA}" srcOrd="3" destOrd="0" presId="urn:microsoft.com/office/officeart/2005/8/layout/lProcess2"/>
    <dgm:cxn modelId="{ACD3C6D1-779A-423B-81D3-9E6DCF528BF8}" type="presParOf" srcId="{79400EB3-9BFB-4F15-A3BB-DFF1F499D173}" destId="{ACC7FCF4-039C-45FA-8D8E-9D58AB174F8D}" srcOrd="4" destOrd="0" presId="urn:microsoft.com/office/officeart/2005/8/layout/lProcess2"/>
    <dgm:cxn modelId="{F41B1D93-5680-4A10-8D28-AFFFE38B7D65}" type="presParOf" srcId="{F944A561-52AD-4824-B224-151BADC76923}" destId="{15ABACCB-8B50-4013-AB39-35167A29C16D}" srcOrd="1" destOrd="0" presId="urn:microsoft.com/office/officeart/2005/8/layout/lProcess2"/>
    <dgm:cxn modelId="{B51E0D37-F0FA-437F-94AC-0C132577011B}" type="presParOf" srcId="{F944A561-52AD-4824-B224-151BADC76923}" destId="{EF077E7B-75C5-4C4A-8F36-04D42E14FE2B}" srcOrd="2" destOrd="0" presId="urn:microsoft.com/office/officeart/2005/8/layout/lProcess2"/>
    <dgm:cxn modelId="{7D59013F-BE51-4F23-B9A6-528C6DAF251F}" type="presParOf" srcId="{EF077E7B-75C5-4C4A-8F36-04D42E14FE2B}" destId="{E95AC1C1-86B5-4C19-81AB-73BDEEDB440C}" srcOrd="0" destOrd="0" presId="urn:microsoft.com/office/officeart/2005/8/layout/lProcess2"/>
    <dgm:cxn modelId="{12595237-BA06-4D07-B37C-623C729131F1}" type="presParOf" srcId="{EF077E7B-75C5-4C4A-8F36-04D42E14FE2B}" destId="{32E1D065-1F7E-41B1-8B17-8A89EED5F5E9}" srcOrd="1" destOrd="0" presId="urn:microsoft.com/office/officeart/2005/8/layout/lProcess2"/>
    <dgm:cxn modelId="{DA555979-D038-49DB-ABC2-1C3F8E5C559E}" type="presParOf" srcId="{EF077E7B-75C5-4C4A-8F36-04D42E14FE2B}" destId="{23D5E430-8F86-4ACE-ABE3-EB940C5776BB}" srcOrd="2" destOrd="0" presId="urn:microsoft.com/office/officeart/2005/8/layout/lProcess2"/>
    <dgm:cxn modelId="{7C3F7B93-3478-441B-A178-B106791F2D00}" type="presParOf" srcId="{23D5E430-8F86-4ACE-ABE3-EB940C5776BB}" destId="{84BCD979-A8C1-4FD2-985C-974508C85C39}" srcOrd="0" destOrd="0" presId="urn:microsoft.com/office/officeart/2005/8/layout/lProcess2"/>
    <dgm:cxn modelId="{61B0D41C-27E5-4DD4-8F96-3361AF725F40}" type="presParOf" srcId="{84BCD979-A8C1-4FD2-985C-974508C85C39}" destId="{61AB6D07-4EE1-448B-B750-AD95297AE4DB}" srcOrd="0" destOrd="0" presId="urn:microsoft.com/office/officeart/2005/8/layout/lProcess2"/>
    <dgm:cxn modelId="{A2CF9A5F-3A4B-4421-9D1B-0BDBF5B95475}" type="presParOf" srcId="{84BCD979-A8C1-4FD2-985C-974508C85C39}" destId="{CF551DB6-7DBD-40B1-B86E-554832BE6E4E}" srcOrd="1" destOrd="0" presId="urn:microsoft.com/office/officeart/2005/8/layout/lProcess2"/>
    <dgm:cxn modelId="{B2E69370-A0C6-4B68-AA82-B20649DD7A70}" type="presParOf" srcId="{84BCD979-A8C1-4FD2-985C-974508C85C39}" destId="{70DDA784-0300-41ED-A9A6-456BEE142A56}" srcOrd="2" destOrd="0" presId="urn:microsoft.com/office/officeart/2005/8/layout/lProcess2"/>
    <dgm:cxn modelId="{6D107781-3781-4DE8-BB1A-C7F8B0918A6A}" type="presParOf" srcId="{84BCD979-A8C1-4FD2-985C-974508C85C39}" destId="{AD08B129-294A-4A35-AEC3-B60FF831BC1F}" srcOrd="3" destOrd="0" presId="urn:microsoft.com/office/officeart/2005/8/layout/lProcess2"/>
    <dgm:cxn modelId="{69F6DD2F-D1A7-4DF6-ACD2-FD2E9EF4F4D6}" type="presParOf" srcId="{84BCD979-A8C1-4FD2-985C-974508C85C39}" destId="{F6EB815A-22D4-4E09-8572-ED504A575C1B}" srcOrd="4" destOrd="0" presId="urn:microsoft.com/office/officeart/2005/8/layout/lProcess2"/>
    <dgm:cxn modelId="{25A8BCA4-BDCB-4D69-BAC8-EAC75EDB3A1E}" type="presParOf" srcId="{F944A561-52AD-4824-B224-151BADC76923}" destId="{E6CC93A8-111D-4980-B0A4-22825E9A14C5}" srcOrd="3" destOrd="0" presId="urn:microsoft.com/office/officeart/2005/8/layout/lProcess2"/>
    <dgm:cxn modelId="{549BE125-28F1-4438-BA9B-B36913554EFD}" type="presParOf" srcId="{F944A561-52AD-4824-B224-151BADC76923}" destId="{D9C84AA2-DD1E-4D10-9BBE-4648BB55EF27}" srcOrd="4" destOrd="0" presId="urn:microsoft.com/office/officeart/2005/8/layout/lProcess2"/>
    <dgm:cxn modelId="{461CD323-C7C0-416F-883D-FD2A861270A3}" type="presParOf" srcId="{D9C84AA2-DD1E-4D10-9BBE-4648BB55EF27}" destId="{3EB241FE-F50A-4389-9F0F-0457126EFFFC}" srcOrd="0" destOrd="0" presId="urn:microsoft.com/office/officeart/2005/8/layout/lProcess2"/>
    <dgm:cxn modelId="{16336FD1-6758-43B3-9224-ED6042AA4887}" type="presParOf" srcId="{D9C84AA2-DD1E-4D10-9BBE-4648BB55EF27}" destId="{725E15CF-2479-4DD1-AF44-A6AD34F27FA2}" srcOrd="1" destOrd="0" presId="urn:microsoft.com/office/officeart/2005/8/layout/lProcess2"/>
    <dgm:cxn modelId="{95A8EDC2-39EA-42FC-B151-27DA0D12A990}" type="presParOf" srcId="{D9C84AA2-DD1E-4D10-9BBE-4648BB55EF27}" destId="{142F1F2B-D18A-446E-8931-F3E5A78163B7}" srcOrd="2" destOrd="0" presId="urn:microsoft.com/office/officeart/2005/8/layout/lProcess2"/>
    <dgm:cxn modelId="{5A22BB87-1043-47C9-BE72-029D325C10CA}" type="presParOf" srcId="{142F1F2B-D18A-446E-8931-F3E5A78163B7}" destId="{6E6B3C8E-E039-4EF0-92D8-424A794B784D}" srcOrd="0" destOrd="0" presId="urn:microsoft.com/office/officeart/2005/8/layout/lProcess2"/>
    <dgm:cxn modelId="{995C670F-EC94-4986-8077-504D984EB0BD}" type="presParOf" srcId="{6E6B3C8E-E039-4EF0-92D8-424A794B784D}" destId="{2E61F14C-F1D5-442A-A8D5-0546981C4D04}" srcOrd="0" destOrd="0" presId="urn:microsoft.com/office/officeart/2005/8/layout/lProcess2"/>
    <dgm:cxn modelId="{58CF93DC-64B4-42B8-9C04-2F8C6FE11FF4}" type="presParOf" srcId="{6E6B3C8E-E039-4EF0-92D8-424A794B784D}" destId="{DB704F79-DFD2-41D8-B960-8CBF1B53392A}" srcOrd="1" destOrd="0" presId="urn:microsoft.com/office/officeart/2005/8/layout/lProcess2"/>
    <dgm:cxn modelId="{E0720D09-5922-4DD5-BC83-8BBFD954468F}" type="presParOf" srcId="{6E6B3C8E-E039-4EF0-92D8-424A794B784D}" destId="{0CB87CA3-C7C8-4E33-A082-04EB6E5A7664}" srcOrd="2" destOrd="0" presId="urn:microsoft.com/office/officeart/2005/8/layout/lProcess2"/>
    <dgm:cxn modelId="{BA0B9DF3-428B-4266-8A63-8DDA0D287D71}" type="presParOf" srcId="{6E6B3C8E-E039-4EF0-92D8-424A794B784D}" destId="{AB01E89A-6572-454C-BD58-DA776590F469}" srcOrd="3" destOrd="0" presId="urn:microsoft.com/office/officeart/2005/8/layout/lProcess2"/>
    <dgm:cxn modelId="{1FB89FE0-3E9C-45A4-A437-4401A33CB014}" type="presParOf" srcId="{6E6B3C8E-E039-4EF0-92D8-424A794B784D}" destId="{A76504DD-03B3-41C7-986A-18BF0ED2CEE8}" srcOrd="4" destOrd="0" presId="urn:microsoft.com/office/officeart/2005/8/layout/lProcess2"/>
    <dgm:cxn modelId="{7E967EA2-CE6E-43DE-A72F-FA9A05ECD194}" type="presParOf" srcId="{F944A561-52AD-4824-B224-151BADC76923}" destId="{C13D1407-42AB-490D-BA1B-9756FC628BDB}" srcOrd="5" destOrd="0" presId="urn:microsoft.com/office/officeart/2005/8/layout/lProcess2"/>
    <dgm:cxn modelId="{9DB09C14-6059-4580-832D-805E5C619D06}" type="presParOf" srcId="{F944A561-52AD-4824-B224-151BADC76923}" destId="{2D004EC0-0B01-42C6-9AC1-09FCF9E8C522}" srcOrd="6" destOrd="0" presId="urn:microsoft.com/office/officeart/2005/8/layout/lProcess2"/>
    <dgm:cxn modelId="{61739290-45AC-40C1-BD0A-AF00D3D34B3A}" type="presParOf" srcId="{2D004EC0-0B01-42C6-9AC1-09FCF9E8C522}" destId="{9D101493-B63C-4664-B394-B3B22EB8E821}" srcOrd="0" destOrd="0" presId="urn:microsoft.com/office/officeart/2005/8/layout/lProcess2"/>
    <dgm:cxn modelId="{7475F067-5DFF-4663-8CD6-3D131116CEFB}" type="presParOf" srcId="{2D004EC0-0B01-42C6-9AC1-09FCF9E8C522}" destId="{FCAB9610-1E0F-4BAC-8A8E-364588ED0544}" srcOrd="1" destOrd="0" presId="urn:microsoft.com/office/officeart/2005/8/layout/lProcess2"/>
    <dgm:cxn modelId="{F26C6944-5255-42C8-8142-F421C194CF7D}" type="presParOf" srcId="{2D004EC0-0B01-42C6-9AC1-09FCF9E8C522}" destId="{7340F415-3BE5-4120-A6B3-F88D96F17589}" srcOrd="2" destOrd="0" presId="urn:microsoft.com/office/officeart/2005/8/layout/lProcess2"/>
    <dgm:cxn modelId="{E011133F-F2BC-43CE-B282-33CE0D60A41C}" type="presParOf" srcId="{7340F415-3BE5-4120-A6B3-F88D96F17589}" destId="{5CB4181E-1CA6-4D05-B353-83E64706A89B}"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EA8C55-6490-4D56-A003-F7A23712D80B}"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03273FD7-2B39-47C2-B3B7-739739A7EC29}">
      <dgm:prSet phldr="0"/>
      <dgm:spPr/>
      <dgm:t>
        <a:bodyPr/>
        <a:lstStyle/>
        <a:p>
          <a:pPr algn="just" rtl="0"/>
          <a:r>
            <a:rPr lang="en-US" b="0" i="0" u="none" dirty="0"/>
            <a:t>Set up a backend: Use a news API to fetch news articles from different sources.</a:t>
          </a:r>
          <a:r>
            <a:rPr lang="en-US" b="0" i="0" dirty="0"/>
            <a:t>​</a:t>
          </a:r>
          <a:endParaRPr lang="en-US" dirty="0">
            <a:latin typeface="Arial"/>
          </a:endParaRPr>
        </a:p>
      </dgm:t>
    </dgm:pt>
    <dgm:pt modelId="{3578559C-15E5-4AE8-927C-97A96130C1CB}" type="parTrans" cxnId="{7ECD54FB-79DA-4DD5-AF7A-5C0FBCDA75F5}">
      <dgm:prSet/>
      <dgm:spPr/>
    </dgm:pt>
    <dgm:pt modelId="{F350B81B-D11E-4C8A-9AE6-FB306F0C2ACE}" type="sibTrans" cxnId="{7ECD54FB-79DA-4DD5-AF7A-5C0FBCDA75F5}">
      <dgm:prSet/>
      <dgm:spPr/>
    </dgm:pt>
    <dgm:pt modelId="{79F84773-A8AA-406F-96F4-654E4BC1F238}">
      <dgm:prSet phldr="0"/>
      <dgm:spPr/>
      <dgm:t>
        <a:bodyPr/>
        <a:lstStyle/>
        <a:p>
          <a:pPr algn="just"/>
          <a:r>
            <a:rPr lang="en-US" b="0" i="0" u="none" dirty="0"/>
            <a:t>Create a frontend: Use HTML, CSS, and JavaScript to display the articles in a user-friendly layout.</a:t>
          </a:r>
          <a:r>
            <a:rPr lang="en-US" b="0" i="0" dirty="0"/>
            <a:t>​</a:t>
          </a:r>
          <a:endParaRPr lang="en-US" dirty="0">
            <a:latin typeface="Arial"/>
          </a:endParaRPr>
        </a:p>
      </dgm:t>
    </dgm:pt>
    <dgm:pt modelId="{D8504BB4-E787-4639-8324-A5B36E163358}" type="parTrans" cxnId="{DD3BEDD2-6545-41BA-8A6C-BD3BE02F0AA8}">
      <dgm:prSet/>
      <dgm:spPr/>
    </dgm:pt>
    <dgm:pt modelId="{01505973-E639-4239-82CE-E0FDA3337543}" type="sibTrans" cxnId="{DD3BEDD2-6545-41BA-8A6C-BD3BE02F0AA8}">
      <dgm:prSet/>
      <dgm:spPr/>
    </dgm:pt>
    <dgm:pt modelId="{68EB8FE9-4F22-49CB-9CC5-184E11EDE04D}">
      <dgm:prSet phldr="0"/>
      <dgm:spPr/>
      <dgm:t>
        <a:bodyPr/>
        <a:lstStyle/>
        <a:p>
          <a:pPr algn="just"/>
          <a:r>
            <a:rPr lang="en-US" b="0" i="0" u="none" dirty="0"/>
            <a:t>Use algorithms: Create algorithms to personalize feeds based on users' favorite topics or types of publications.</a:t>
          </a:r>
          <a:r>
            <a:rPr lang="en-US" b="0" i="0" dirty="0"/>
            <a:t>​</a:t>
          </a:r>
          <a:endParaRPr lang="en-US" dirty="0">
            <a:latin typeface="Arial"/>
          </a:endParaRPr>
        </a:p>
      </dgm:t>
    </dgm:pt>
    <dgm:pt modelId="{2B81031F-BA32-4DF7-B57A-77C5A23F441F}" type="parTrans" cxnId="{CB1E8B3D-1463-473A-87CA-5735A55A5D65}">
      <dgm:prSet/>
      <dgm:spPr/>
    </dgm:pt>
    <dgm:pt modelId="{92671BBF-B52D-4413-9DE3-417AE4F3AED9}" type="sibTrans" cxnId="{CB1E8B3D-1463-473A-87CA-5735A55A5D65}">
      <dgm:prSet/>
      <dgm:spPr/>
    </dgm:pt>
    <dgm:pt modelId="{E90FDAFC-E5A0-4A62-89F4-733B89ECFBE1}">
      <dgm:prSet phldr="0"/>
      <dgm:spPr/>
      <dgm:t>
        <a:bodyPr/>
        <a:lstStyle/>
        <a:p>
          <a:pPr algn="just"/>
          <a:r>
            <a:rPr lang="en-US" b="0" i="0" u="none" dirty="0"/>
            <a:t>Use web crawling and parsing techniques: Extract news articles from predefined sources, such as major news outlets, online publications, blogs, or other trusted platforms.</a:t>
          </a:r>
          <a:endParaRPr lang="en-US" dirty="0">
            <a:latin typeface="Arial"/>
          </a:endParaRPr>
        </a:p>
      </dgm:t>
    </dgm:pt>
    <dgm:pt modelId="{461DD6B5-CD75-4404-AF54-4ABFCCB454E6}" type="parTrans" cxnId="{8A1086FC-950E-4538-B8DD-0DC3D6E51010}">
      <dgm:prSet/>
      <dgm:spPr/>
    </dgm:pt>
    <dgm:pt modelId="{0177BC3B-BE11-4BE5-8509-0B19CF9781E1}" type="sibTrans" cxnId="{8A1086FC-950E-4538-B8DD-0DC3D6E51010}">
      <dgm:prSet/>
      <dgm:spPr/>
    </dgm:pt>
    <dgm:pt modelId="{C398BEAB-C16D-47FD-8373-0B5AD7D19FB3}">
      <dgm:prSet phldr="0"/>
      <dgm:spPr/>
      <dgm:t>
        <a:bodyPr/>
        <a:lstStyle/>
        <a:p>
          <a:pPr algn="just"/>
          <a:r>
            <a:rPr lang="en-US" b="0" i="0" u="none" dirty="0"/>
            <a:t>Analyze a large body of text: Bring about country-dependent focal points based on word frequencies, repetitions, and natural emphasis in the written language.</a:t>
          </a:r>
          <a:endParaRPr lang="en-US" dirty="0">
            <a:latin typeface="Arial"/>
          </a:endParaRPr>
        </a:p>
      </dgm:t>
    </dgm:pt>
    <dgm:pt modelId="{31367DFF-4A21-4D02-AB99-51E7EA4F8FBA}" type="parTrans" cxnId="{41CF50D2-AE92-4719-A67E-09579556BED7}">
      <dgm:prSet/>
      <dgm:spPr/>
    </dgm:pt>
    <dgm:pt modelId="{3530992E-1095-4A2D-B075-1DCF7F3A1F4F}" type="sibTrans" cxnId="{41CF50D2-AE92-4719-A67E-09579556BED7}">
      <dgm:prSet/>
      <dgm:spPr/>
    </dgm:pt>
    <dgm:pt modelId="{DA5A8C6A-55A4-428F-8394-E7369C48D46F}">
      <dgm:prSet phldr="0"/>
      <dgm:spPr/>
      <dgm:t>
        <a:bodyPr/>
        <a:lstStyle/>
        <a:p>
          <a:pPr algn="just"/>
          <a:r>
            <a:rPr lang="en-US" b="0" i="0" u="none" dirty="0"/>
            <a:t>Visualize the findings: Visualize the findings in a sophisticated and explanatory way. </a:t>
          </a:r>
          <a:endParaRPr lang="en-US" dirty="0">
            <a:latin typeface="Arial"/>
          </a:endParaRPr>
        </a:p>
      </dgm:t>
    </dgm:pt>
    <dgm:pt modelId="{5D09CCEA-FE21-4A77-8DD5-59916CEE5231}" type="parTrans" cxnId="{D05EFB16-5B5B-4D95-8436-6FC29326EDB8}">
      <dgm:prSet/>
      <dgm:spPr/>
    </dgm:pt>
    <dgm:pt modelId="{04E2D5C0-AF8E-4546-9200-DE6DE10C2B2C}" type="sibTrans" cxnId="{D05EFB16-5B5B-4D95-8436-6FC29326EDB8}">
      <dgm:prSet/>
      <dgm:spPr/>
    </dgm:pt>
    <dgm:pt modelId="{A9530990-97E1-4D35-AD4B-B805AF528448}" type="pres">
      <dgm:prSet presAssocID="{4AEA8C55-6490-4D56-A003-F7A23712D80B}" presName="linear" presStyleCnt="0">
        <dgm:presLayoutVars>
          <dgm:animLvl val="lvl"/>
          <dgm:resizeHandles val="exact"/>
        </dgm:presLayoutVars>
      </dgm:prSet>
      <dgm:spPr/>
    </dgm:pt>
    <dgm:pt modelId="{3236B768-1FB3-4014-94D8-A62C9C692AE1}" type="pres">
      <dgm:prSet presAssocID="{03273FD7-2B39-47C2-B3B7-739739A7EC29}" presName="parentText" presStyleLbl="node1" presStyleIdx="0" presStyleCnt="6">
        <dgm:presLayoutVars>
          <dgm:chMax val="0"/>
          <dgm:bulletEnabled val="1"/>
        </dgm:presLayoutVars>
      </dgm:prSet>
      <dgm:spPr/>
    </dgm:pt>
    <dgm:pt modelId="{ED91A88A-314A-45D0-8ED6-EEE14A5A945F}" type="pres">
      <dgm:prSet presAssocID="{F350B81B-D11E-4C8A-9AE6-FB306F0C2ACE}" presName="spacer" presStyleCnt="0"/>
      <dgm:spPr/>
    </dgm:pt>
    <dgm:pt modelId="{92417BF5-2554-47D2-9E30-DCF36A8DF11A}" type="pres">
      <dgm:prSet presAssocID="{79F84773-A8AA-406F-96F4-654E4BC1F238}" presName="parentText" presStyleLbl="node1" presStyleIdx="1" presStyleCnt="6">
        <dgm:presLayoutVars>
          <dgm:chMax val="0"/>
          <dgm:bulletEnabled val="1"/>
        </dgm:presLayoutVars>
      </dgm:prSet>
      <dgm:spPr/>
    </dgm:pt>
    <dgm:pt modelId="{49CEEF74-261B-4024-854C-5D10311B06DF}" type="pres">
      <dgm:prSet presAssocID="{01505973-E639-4239-82CE-E0FDA3337543}" presName="spacer" presStyleCnt="0"/>
      <dgm:spPr/>
    </dgm:pt>
    <dgm:pt modelId="{E12D1AEB-2E4D-4D13-A654-500044A8FBC6}" type="pres">
      <dgm:prSet presAssocID="{68EB8FE9-4F22-49CB-9CC5-184E11EDE04D}" presName="parentText" presStyleLbl="node1" presStyleIdx="2" presStyleCnt="6">
        <dgm:presLayoutVars>
          <dgm:chMax val="0"/>
          <dgm:bulletEnabled val="1"/>
        </dgm:presLayoutVars>
      </dgm:prSet>
      <dgm:spPr/>
    </dgm:pt>
    <dgm:pt modelId="{FCE7D981-541E-447F-B165-F0DFB965E54D}" type="pres">
      <dgm:prSet presAssocID="{92671BBF-B52D-4413-9DE3-417AE4F3AED9}" presName="spacer" presStyleCnt="0"/>
      <dgm:spPr/>
    </dgm:pt>
    <dgm:pt modelId="{D2609C3B-9794-421F-BA62-690460C0F16F}" type="pres">
      <dgm:prSet presAssocID="{E90FDAFC-E5A0-4A62-89F4-733B89ECFBE1}" presName="parentText" presStyleLbl="node1" presStyleIdx="3" presStyleCnt="6">
        <dgm:presLayoutVars>
          <dgm:chMax val="0"/>
          <dgm:bulletEnabled val="1"/>
        </dgm:presLayoutVars>
      </dgm:prSet>
      <dgm:spPr/>
    </dgm:pt>
    <dgm:pt modelId="{B97735A5-70A7-4A45-92F8-0F1D5D385505}" type="pres">
      <dgm:prSet presAssocID="{0177BC3B-BE11-4BE5-8509-0B19CF9781E1}" presName="spacer" presStyleCnt="0"/>
      <dgm:spPr/>
    </dgm:pt>
    <dgm:pt modelId="{DD123F3C-0DFC-48C9-B705-7FE572759C4B}" type="pres">
      <dgm:prSet presAssocID="{C398BEAB-C16D-47FD-8373-0B5AD7D19FB3}" presName="parentText" presStyleLbl="node1" presStyleIdx="4" presStyleCnt="6">
        <dgm:presLayoutVars>
          <dgm:chMax val="0"/>
          <dgm:bulletEnabled val="1"/>
        </dgm:presLayoutVars>
      </dgm:prSet>
      <dgm:spPr/>
    </dgm:pt>
    <dgm:pt modelId="{FBF59E9D-5EDF-482C-BA18-54BFE1B16DD9}" type="pres">
      <dgm:prSet presAssocID="{3530992E-1095-4A2D-B075-1DCF7F3A1F4F}" presName="spacer" presStyleCnt="0"/>
      <dgm:spPr/>
    </dgm:pt>
    <dgm:pt modelId="{C0C7146C-96E9-4405-A218-C165C8A49ED0}" type="pres">
      <dgm:prSet presAssocID="{DA5A8C6A-55A4-428F-8394-E7369C48D46F}" presName="parentText" presStyleLbl="node1" presStyleIdx="5" presStyleCnt="6">
        <dgm:presLayoutVars>
          <dgm:chMax val="0"/>
          <dgm:bulletEnabled val="1"/>
        </dgm:presLayoutVars>
      </dgm:prSet>
      <dgm:spPr/>
    </dgm:pt>
  </dgm:ptLst>
  <dgm:cxnLst>
    <dgm:cxn modelId="{D05EFB16-5B5B-4D95-8436-6FC29326EDB8}" srcId="{4AEA8C55-6490-4D56-A003-F7A23712D80B}" destId="{DA5A8C6A-55A4-428F-8394-E7369C48D46F}" srcOrd="5" destOrd="0" parTransId="{5D09CCEA-FE21-4A77-8DD5-59916CEE5231}" sibTransId="{04E2D5C0-AF8E-4546-9200-DE6DE10C2B2C}"/>
    <dgm:cxn modelId="{26388B21-2638-4084-BC52-D128756D73C7}" type="presOf" srcId="{68EB8FE9-4F22-49CB-9CC5-184E11EDE04D}" destId="{E12D1AEB-2E4D-4D13-A654-500044A8FBC6}" srcOrd="0" destOrd="0" presId="urn:microsoft.com/office/officeart/2005/8/layout/vList2"/>
    <dgm:cxn modelId="{CB1E8B3D-1463-473A-87CA-5735A55A5D65}" srcId="{4AEA8C55-6490-4D56-A003-F7A23712D80B}" destId="{68EB8FE9-4F22-49CB-9CC5-184E11EDE04D}" srcOrd="2" destOrd="0" parTransId="{2B81031F-BA32-4DF7-B57A-77C5A23F441F}" sibTransId="{92671BBF-B52D-4413-9DE3-417AE4F3AED9}"/>
    <dgm:cxn modelId="{DE0B834B-02CD-426D-AB5B-0F31D4CF876E}" type="presOf" srcId="{03273FD7-2B39-47C2-B3B7-739739A7EC29}" destId="{3236B768-1FB3-4014-94D8-A62C9C692AE1}" srcOrd="0" destOrd="0" presId="urn:microsoft.com/office/officeart/2005/8/layout/vList2"/>
    <dgm:cxn modelId="{1C620D4F-CB05-4A0C-808A-A98922CDBA5B}" type="presOf" srcId="{DA5A8C6A-55A4-428F-8394-E7369C48D46F}" destId="{C0C7146C-96E9-4405-A218-C165C8A49ED0}" srcOrd="0" destOrd="0" presId="urn:microsoft.com/office/officeart/2005/8/layout/vList2"/>
    <dgm:cxn modelId="{F4482186-03B4-484F-904C-144ECCD64630}" type="presOf" srcId="{79F84773-A8AA-406F-96F4-654E4BC1F238}" destId="{92417BF5-2554-47D2-9E30-DCF36A8DF11A}" srcOrd="0" destOrd="0" presId="urn:microsoft.com/office/officeart/2005/8/layout/vList2"/>
    <dgm:cxn modelId="{9B7DD28C-D2C3-4ED9-A129-527B8C73051F}" type="presOf" srcId="{4AEA8C55-6490-4D56-A003-F7A23712D80B}" destId="{A9530990-97E1-4D35-AD4B-B805AF528448}" srcOrd="0" destOrd="0" presId="urn:microsoft.com/office/officeart/2005/8/layout/vList2"/>
    <dgm:cxn modelId="{A78E3FC5-7DCB-4507-A835-4A93DB968180}" type="presOf" srcId="{C398BEAB-C16D-47FD-8373-0B5AD7D19FB3}" destId="{DD123F3C-0DFC-48C9-B705-7FE572759C4B}" srcOrd="0" destOrd="0" presId="urn:microsoft.com/office/officeart/2005/8/layout/vList2"/>
    <dgm:cxn modelId="{41CF50D2-AE92-4719-A67E-09579556BED7}" srcId="{4AEA8C55-6490-4D56-A003-F7A23712D80B}" destId="{C398BEAB-C16D-47FD-8373-0B5AD7D19FB3}" srcOrd="4" destOrd="0" parTransId="{31367DFF-4A21-4D02-AB99-51E7EA4F8FBA}" sibTransId="{3530992E-1095-4A2D-B075-1DCF7F3A1F4F}"/>
    <dgm:cxn modelId="{DD3BEDD2-6545-41BA-8A6C-BD3BE02F0AA8}" srcId="{4AEA8C55-6490-4D56-A003-F7A23712D80B}" destId="{79F84773-A8AA-406F-96F4-654E4BC1F238}" srcOrd="1" destOrd="0" parTransId="{D8504BB4-E787-4639-8324-A5B36E163358}" sibTransId="{01505973-E639-4239-82CE-E0FDA3337543}"/>
    <dgm:cxn modelId="{B093D1F5-C50D-46C2-BC98-101BC6AA5187}" type="presOf" srcId="{E90FDAFC-E5A0-4A62-89F4-733B89ECFBE1}" destId="{D2609C3B-9794-421F-BA62-690460C0F16F}" srcOrd="0" destOrd="0" presId="urn:microsoft.com/office/officeart/2005/8/layout/vList2"/>
    <dgm:cxn modelId="{7ECD54FB-79DA-4DD5-AF7A-5C0FBCDA75F5}" srcId="{4AEA8C55-6490-4D56-A003-F7A23712D80B}" destId="{03273FD7-2B39-47C2-B3B7-739739A7EC29}" srcOrd="0" destOrd="0" parTransId="{3578559C-15E5-4AE8-927C-97A96130C1CB}" sibTransId="{F350B81B-D11E-4C8A-9AE6-FB306F0C2ACE}"/>
    <dgm:cxn modelId="{8A1086FC-950E-4538-B8DD-0DC3D6E51010}" srcId="{4AEA8C55-6490-4D56-A003-F7A23712D80B}" destId="{E90FDAFC-E5A0-4A62-89F4-733B89ECFBE1}" srcOrd="3" destOrd="0" parTransId="{461DD6B5-CD75-4404-AF54-4ABFCCB454E6}" sibTransId="{0177BC3B-BE11-4BE5-8509-0B19CF9781E1}"/>
    <dgm:cxn modelId="{CD89B95D-7AE6-4B98-B38D-1ECE14AF739D}" type="presParOf" srcId="{A9530990-97E1-4D35-AD4B-B805AF528448}" destId="{3236B768-1FB3-4014-94D8-A62C9C692AE1}" srcOrd="0" destOrd="0" presId="urn:microsoft.com/office/officeart/2005/8/layout/vList2"/>
    <dgm:cxn modelId="{BE8EB4AE-DE90-4B1C-B227-1E0515B41CFB}" type="presParOf" srcId="{A9530990-97E1-4D35-AD4B-B805AF528448}" destId="{ED91A88A-314A-45D0-8ED6-EEE14A5A945F}" srcOrd="1" destOrd="0" presId="urn:microsoft.com/office/officeart/2005/8/layout/vList2"/>
    <dgm:cxn modelId="{5BC0B0CE-E3E5-4312-968D-B8A5635F87E9}" type="presParOf" srcId="{A9530990-97E1-4D35-AD4B-B805AF528448}" destId="{92417BF5-2554-47D2-9E30-DCF36A8DF11A}" srcOrd="2" destOrd="0" presId="urn:microsoft.com/office/officeart/2005/8/layout/vList2"/>
    <dgm:cxn modelId="{576DF593-6C76-4FD5-A35D-BFB79B93153F}" type="presParOf" srcId="{A9530990-97E1-4D35-AD4B-B805AF528448}" destId="{49CEEF74-261B-4024-854C-5D10311B06DF}" srcOrd="3" destOrd="0" presId="urn:microsoft.com/office/officeart/2005/8/layout/vList2"/>
    <dgm:cxn modelId="{00D1BAFD-5B96-4214-B1D7-F5136C925254}" type="presParOf" srcId="{A9530990-97E1-4D35-AD4B-B805AF528448}" destId="{E12D1AEB-2E4D-4D13-A654-500044A8FBC6}" srcOrd="4" destOrd="0" presId="urn:microsoft.com/office/officeart/2005/8/layout/vList2"/>
    <dgm:cxn modelId="{5D59D65D-74ED-4A24-B471-332A78786DCD}" type="presParOf" srcId="{A9530990-97E1-4D35-AD4B-B805AF528448}" destId="{FCE7D981-541E-447F-B165-F0DFB965E54D}" srcOrd="5" destOrd="0" presId="urn:microsoft.com/office/officeart/2005/8/layout/vList2"/>
    <dgm:cxn modelId="{39C2DBD5-0BF8-434E-95E0-DF93B2E2B84E}" type="presParOf" srcId="{A9530990-97E1-4D35-AD4B-B805AF528448}" destId="{D2609C3B-9794-421F-BA62-690460C0F16F}" srcOrd="6" destOrd="0" presId="urn:microsoft.com/office/officeart/2005/8/layout/vList2"/>
    <dgm:cxn modelId="{101747E8-2D19-4BE6-8E90-108C0F6F903F}" type="presParOf" srcId="{A9530990-97E1-4D35-AD4B-B805AF528448}" destId="{B97735A5-70A7-4A45-92F8-0F1D5D385505}" srcOrd="7" destOrd="0" presId="urn:microsoft.com/office/officeart/2005/8/layout/vList2"/>
    <dgm:cxn modelId="{B648B011-D04E-4585-A5FA-CE0B6C4E329A}" type="presParOf" srcId="{A9530990-97E1-4D35-AD4B-B805AF528448}" destId="{DD123F3C-0DFC-48C9-B705-7FE572759C4B}" srcOrd="8" destOrd="0" presId="urn:microsoft.com/office/officeart/2005/8/layout/vList2"/>
    <dgm:cxn modelId="{5116691B-DF4C-4B98-855F-5E72975422C3}" type="presParOf" srcId="{A9530990-97E1-4D35-AD4B-B805AF528448}" destId="{FBF59E9D-5EDF-482C-BA18-54BFE1B16DD9}" srcOrd="9" destOrd="0" presId="urn:microsoft.com/office/officeart/2005/8/layout/vList2"/>
    <dgm:cxn modelId="{4AC721E6-7670-4BE1-B420-4FCF05A60AAF}" type="presParOf" srcId="{A9530990-97E1-4D35-AD4B-B805AF528448}" destId="{C0C7146C-96E9-4405-A218-C165C8A49ED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1591C2-A63D-40C3-9BE4-639389C4687E}" type="doc">
      <dgm:prSet loTypeId="urn:microsoft.com/office/officeart/2005/8/layout/arrow2" loCatId="process" qsTypeId="urn:microsoft.com/office/officeart/2005/8/quickstyle/simple1" qsCatId="simple" csTypeId="urn:microsoft.com/office/officeart/2005/8/colors/colorful3" csCatId="colorful" phldr="1"/>
      <dgm:spPr/>
      <dgm:t>
        <a:bodyPr/>
        <a:lstStyle/>
        <a:p>
          <a:endParaRPr lang="en-IN"/>
        </a:p>
      </dgm:t>
    </dgm:pt>
    <dgm:pt modelId="{C89AF5AB-15D0-4E7A-880C-1D5BB15E8AAA}">
      <dgm:prSet phldrT="[Text]" phldr="0"/>
      <dgm:spPr/>
      <dgm:t>
        <a:bodyPr/>
        <a:lstStyle/>
        <a:p>
          <a:r>
            <a:rPr lang="en-US">
              <a:latin typeface="Arial"/>
            </a:rPr>
            <a:t>HTML</a:t>
          </a:r>
          <a:endParaRPr lang="en-US"/>
        </a:p>
      </dgm:t>
    </dgm:pt>
    <dgm:pt modelId="{19263009-FE92-48F7-BFAD-D510AC66157F}" type="parTrans" cxnId="{19E26F6E-17B5-4AA1-8453-C7649DE468A9}">
      <dgm:prSet/>
      <dgm:spPr/>
      <dgm:t>
        <a:bodyPr/>
        <a:lstStyle/>
        <a:p>
          <a:endParaRPr lang="en-IN"/>
        </a:p>
      </dgm:t>
    </dgm:pt>
    <dgm:pt modelId="{6D829675-668B-47BD-BB0B-884C79D162AC}" type="sibTrans" cxnId="{19E26F6E-17B5-4AA1-8453-C7649DE468A9}">
      <dgm:prSet/>
      <dgm:spPr/>
      <dgm:t>
        <a:bodyPr/>
        <a:lstStyle/>
        <a:p>
          <a:endParaRPr lang="en-IN"/>
        </a:p>
      </dgm:t>
    </dgm:pt>
    <dgm:pt modelId="{B674FB38-E0D5-4724-8433-5B123B0F9B98}">
      <dgm:prSet phldrT="[Text]" phldr="0"/>
      <dgm:spPr/>
      <dgm:t>
        <a:bodyPr/>
        <a:lstStyle/>
        <a:p>
          <a:r>
            <a:rPr lang="en-US">
              <a:latin typeface="Arial"/>
            </a:rPr>
            <a:t>CSS</a:t>
          </a:r>
          <a:endParaRPr lang="en-US"/>
        </a:p>
      </dgm:t>
    </dgm:pt>
    <dgm:pt modelId="{A6976093-7A5F-4EFE-B587-EF202FC8D709}" type="parTrans" cxnId="{772151F4-EF70-489C-9D93-0079E94FBD27}">
      <dgm:prSet/>
      <dgm:spPr/>
      <dgm:t>
        <a:bodyPr/>
        <a:lstStyle/>
        <a:p>
          <a:endParaRPr lang="en-IN"/>
        </a:p>
      </dgm:t>
    </dgm:pt>
    <dgm:pt modelId="{DD58CCBD-566B-46D3-9B18-9BA1322D46AE}" type="sibTrans" cxnId="{772151F4-EF70-489C-9D93-0079E94FBD27}">
      <dgm:prSet/>
      <dgm:spPr/>
      <dgm:t>
        <a:bodyPr/>
        <a:lstStyle/>
        <a:p>
          <a:endParaRPr lang="en-IN"/>
        </a:p>
      </dgm:t>
    </dgm:pt>
    <dgm:pt modelId="{4A8B34B8-5BDF-4FC9-A082-A3E768A70FD9}">
      <dgm:prSet phldrT="[Text]" phldr="0"/>
      <dgm:spPr/>
      <dgm:t>
        <a:bodyPr/>
        <a:lstStyle/>
        <a:p>
          <a:r>
            <a:rPr lang="en-US" dirty="0">
              <a:latin typeface="Arial"/>
            </a:rPr>
            <a:t>Python &amp; Django</a:t>
          </a:r>
          <a:endParaRPr lang="en-US" dirty="0"/>
        </a:p>
      </dgm:t>
    </dgm:pt>
    <dgm:pt modelId="{44C11DE8-295B-4F81-9793-26DB574507D6}" type="parTrans" cxnId="{A81F1FF8-DABB-4C0C-8750-D37825550E28}">
      <dgm:prSet/>
      <dgm:spPr/>
      <dgm:t>
        <a:bodyPr/>
        <a:lstStyle/>
        <a:p>
          <a:endParaRPr lang="en-IN"/>
        </a:p>
      </dgm:t>
    </dgm:pt>
    <dgm:pt modelId="{949CA6F5-2F91-4725-B740-2BE59BBB9B8D}" type="sibTrans" cxnId="{A81F1FF8-DABB-4C0C-8750-D37825550E28}">
      <dgm:prSet/>
      <dgm:spPr/>
      <dgm:t>
        <a:bodyPr/>
        <a:lstStyle/>
        <a:p>
          <a:endParaRPr lang="en-IN"/>
        </a:p>
      </dgm:t>
    </dgm:pt>
    <dgm:pt modelId="{1626FCFA-04BF-4C34-98D5-6329DF5D45A9}">
      <dgm:prSet phldr="0"/>
      <dgm:spPr/>
      <dgm:t>
        <a:bodyPr/>
        <a:lstStyle/>
        <a:p>
          <a:pPr rtl="0"/>
          <a:r>
            <a:rPr lang="en-US" dirty="0">
              <a:latin typeface="Arial"/>
            </a:rPr>
            <a:t>JavaScript</a:t>
          </a:r>
        </a:p>
      </dgm:t>
    </dgm:pt>
    <dgm:pt modelId="{DE3FDE0B-53F6-4B19-9651-8C5763D6B5CF}" type="parTrans" cxnId="{EFE96EC7-7BD9-44BF-892F-E4C185535DE9}">
      <dgm:prSet/>
      <dgm:spPr/>
      <dgm:t>
        <a:bodyPr/>
        <a:lstStyle/>
        <a:p>
          <a:endParaRPr lang="en-IN"/>
        </a:p>
      </dgm:t>
    </dgm:pt>
    <dgm:pt modelId="{06ADE5A8-A2E2-49F0-805B-7A1890B54DEF}" type="sibTrans" cxnId="{EFE96EC7-7BD9-44BF-892F-E4C185535DE9}">
      <dgm:prSet/>
      <dgm:spPr/>
      <dgm:t>
        <a:bodyPr/>
        <a:lstStyle/>
        <a:p>
          <a:endParaRPr lang="en-IN"/>
        </a:p>
      </dgm:t>
    </dgm:pt>
    <dgm:pt modelId="{D3BA7266-1E69-4E1F-B90B-EC2E6330B654}">
      <dgm:prSet phldr="0"/>
      <dgm:spPr/>
      <dgm:t>
        <a:bodyPr/>
        <a:lstStyle/>
        <a:p>
          <a:endParaRPr lang="en-IN"/>
        </a:p>
      </dgm:t>
    </dgm:pt>
    <dgm:pt modelId="{5CF2244D-43D5-4505-B2FC-D4686D9C3D56}" type="parTrans" cxnId="{566E6A6C-B107-485F-BAC2-DD5E294CCFCE}">
      <dgm:prSet/>
      <dgm:spPr/>
      <dgm:t>
        <a:bodyPr/>
        <a:lstStyle/>
        <a:p>
          <a:endParaRPr lang="en-IN"/>
        </a:p>
      </dgm:t>
    </dgm:pt>
    <dgm:pt modelId="{3678F0F2-D29B-44D0-BD6B-9EC50EE08F85}" type="sibTrans" cxnId="{566E6A6C-B107-485F-BAC2-DD5E294CCFCE}">
      <dgm:prSet/>
      <dgm:spPr/>
      <dgm:t>
        <a:bodyPr/>
        <a:lstStyle/>
        <a:p>
          <a:endParaRPr lang="en-IN"/>
        </a:p>
      </dgm:t>
    </dgm:pt>
    <dgm:pt modelId="{6437A9FF-DDD9-480D-9D59-D451F732FAE0}">
      <dgm:prSet phldr="0"/>
      <dgm:spPr/>
      <dgm:t>
        <a:bodyPr/>
        <a:lstStyle/>
        <a:p>
          <a:r>
            <a:rPr lang="en-US" dirty="0">
              <a:latin typeface="Arial"/>
            </a:rPr>
            <a:t>Bootstrap</a:t>
          </a:r>
        </a:p>
      </dgm:t>
    </dgm:pt>
    <dgm:pt modelId="{5B4D3916-40C5-4247-9C5A-F366551373EF}" type="parTrans" cxnId="{3BCD13A1-0398-4BD0-885C-809C83ED5196}">
      <dgm:prSet/>
      <dgm:spPr/>
      <dgm:t>
        <a:bodyPr/>
        <a:lstStyle/>
        <a:p>
          <a:endParaRPr lang="en-IN"/>
        </a:p>
      </dgm:t>
    </dgm:pt>
    <dgm:pt modelId="{7057EA13-FC96-4191-98E6-3BEDEA6CB5DF}" type="sibTrans" cxnId="{3BCD13A1-0398-4BD0-885C-809C83ED5196}">
      <dgm:prSet/>
      <dgm:spPr/>
      <dgm:t>
        <a:bodyPr/>
        <a:lstStyle/>
        <a:p>
          <a:endParaRPr lang="en-IN"/>
        </a:p>
      </dgm:t>
    </dgm:pt>
    <dgm:pt modelId="{564F6113-EC0C-4B19-8EFD-272EFF11074D}">
      <dgm:prSet phldrT="[Text]" phldr="0"/>
      <dgm:spPr/>
      <dgm:t>
        <a:bodyPr/>
        <a:lstStyle/>
        <a:p>
          <a:endParaRPr lang="en-US" dirty="0"/>
        </a:p>
      </dgm:t>
    </dgm:pt>
    <dgm:pt modelId="{B72D5D50-91E7-4055-812F-45679361BAB3}" type="parTrans" cxnId="{F2825AB5-1FDF-4350-A098-E91AAA4DE6B2}">
      <dgm:prSet/>
      <dgm:spPr/>
      <dgm:t>
        <a:bodyPr/>
        <a:lstStyle/>
        <a:p>
          <a:endParaRPr lang="en-IN"/>
        </a:p>
      </dgm:t>
    </dgm:pt>
    <dgm:pt modelId="{1FC29077-26CF-442D-8D6A-7023563B6F3D}" type="sibTrans" cxnId="{F2825AB5-1FDF-4350-A098-E91AAA4DE6B2}">
      <dgm:prSet/>
      <dgm:spPr/>
      <dgm:t>
        <a:bodyPr/>
        <a:lstStyle/>
        <a:p>
          <a:endParaRPr lang="en-IN"/>
        </a:p>
      </dgm:t>
    </dgm:pt>
    <dgm:pt modelId="{675AF048-32A7-4B17-9C46-0CFA4BFDC8B9}" type="pres">
      <dgm:prSet presAssocID="{191591C2-A63D-40C3-9BE4-639389C4687E}" presName="arrowDiagram" presStyleCnt="0">
        <dgm:presLayoutVars>
          <dgm:chMax val="5"/>
          <dgm:dir/>
          <dgm:resizeHandles val="exact"/>
        </dgm:presLayoutVars>
      </dgm:prSet>
      <dgm:spPr/>
    </dgm:pt>
    <dgm:pt modelId="{B7C25E9F-362F-4815-8508-B9D08C79FE84}" type="pres">
      <dgm:prSet presAssocID="{191591C2-A63D-40C3-9BE4-639389C4687E}" presName="arrow" presStyleLbl="bgShp" presStyleIdx="0" presStyleCnt="1"/>
      <dgm:spPr/>
    </dgm:pt>
    <dgm:pt modelId="{CC1F4527-B3C4-49BD-9BEE-D46D4ED57BA8}" type="pres">
      <dgm:prSet presAssocID="{191591C2-A63D-40C3-9BE4-639389C4687E}" presName="arrowDiagram5" presStyleCnt="0"/>
      <dgm:spPr/>
    </dgm:pt>
    <dgm:pt modelId="{4DDB6054-D101-4052-B5AA-B98E7E65D76E}" type="pres">
      <dgm:prSet presAssocID="{C89AF5AB-15D0-4E7A-880C-1D5BB15E8AAA}" presName="bullet5a" presStyleLbl="node1" presStyleIdx="0" presStyleCnt="5"/>
      <dgm:spPr/>
    </dgm:pt>
    <dgm:pt modelId="{56D8CF40-2534-4693-954E-1AD02945F918}" type="pres">
      <dgm:prSet presAssocID="{C89AF5AB-15D0-4E7A-880C-1D5BB15E8AAA}" presName="textBox5a" presStyleLbl="revTx" presStyleIdx="0" presStyleCnt="5">
        <dgm:presLayoutVars>
          <dgm:bulletEnabled val="1"/>
        </dgm:presLayoutVars>
      </dgm:prSet>
      <dgm:spPr/>
    </dgm:pt>
    <dgm:pt modelId="{B69D9064-8869-4E62-BFED-A9E78489908A}" type="pres">
      <dgm:prSet presAssocID="{B674FB38-E0D5-4724-8433-5B123B0F9B98}" presName="bullet5b" presStyleLbl="node1" presStyleIdx="1" presStyleCnt="5"/>
      <dgm:spPr/>
    </dgm:pt>
    <dgm:pt modelId="{0120C966-A60A-4F44-A3E9-EFB8A0B76BD3}" type="pres">
      <dgm:prSet presAssocID="{B674FB38-E0D5-4724-8433-5B123B0F9B98}" presName="textBox5b" presStyleLbl="revTx" presStyleIdx="1" presStyleCnt="5">
        <dgm:presLayoutVars>
          <dgm:bulletEnabled val="1"/>
        </dgm:presLayoutVars>
      </dgm:prSet>
      <dgm:spPr/>
    </dgm:pt>
    <dgm:pt modelId="{B40925D2-56EB-415A-ACBB-CAE2ADFBBE38}" type="pres">
      <dgm:prSet presAssocID="{1626FCFA-04BF-4C34-98D5-6329DF5D45A9}" presName="bullet5c" presStyleLbl="node1" presStyleIdx="2" presStyleCnt="5" custLinFactNeighborX="9765" custLinFactNeighborY="16471"/>
      <dgm:spPr/>
    </dgm:pt>
    <dgm:pt modelId="{C14E737F-C85C-457C-B039-40C393F44167}" type="pres">
      <dgm:prSet presAssocID="{1626FCFA-04BF-4C34-98D5-6329DF5D45A9}" presName="textBox5c" presStyleLbl="revTx" presStyleIdx="2" presStyleCnt="5" custLinFactNeighborX="7597" custLinFactNeighborY="4757">
        <dgm:presLayoutVars>
          <dgm:bulletEnabled val="1"/>
        </dgm:presLayoutVars>
      </dgm:prSet>
      <dgm:spPr/>
    </dgm:pt>
    <dgm:pt modelId="{6AF5F780-2DBA-4122-94B1-98872EB3CA34}" type="pres">
      <dgm:prSet presAssocID="{6437A9FF-DDD9-480D-9D59-D451F732FAE0}" presName="bullet5d" presStyleLbl="node1" presStyleIdx="3" presStyleCnt="5"/>
      <dgm:spPr/>
    </dgm:pt>
    <dgm:pt modelId="{B96DDD47-0EE8-4AE0-ADE6-02AF0BAD8358}" type="pres">
      <dgm:prSet presAssocID="{6437A9FF-DDD9-480D-9D59-D451F732FAE0}" presName="textBox5d" presStyleLbl="revTx" presStyleIdx="3" presStyleCnt="5">
        <dgm:presLayoutVars>
          <dgm:bulletEnabled val="1"/>
        </dgm:presLayoutVars>
      </dgm:prSet>
      <dgm:spPr/>
    </dgm:pt>
    <dgm:pt modelId="{70EA69A8-C943-4B1F-9AE2-DC272DBBC60F}" type="pres">
      <dgm:prSet presAssocID="{4A8B34B8-5BDF-4FC9-A082-A3E768A70FD9}" presName="bullet5e" presStyleLbl="node1" presStyleIdx="4" presStyleCnt="5"/>
      <dgm:spPr/>
    </dgm:pt>
    <dgm:pt modelId="{251AB695-3BD7-4862-90FE-742326020440}" type="pres">
      <dgm:prSet presAssocID="{4A8B34B8-5BDF-4FC9-A082-A3E768A70FD9}" presName="textBox5e" presStyleLbl="revTx" presStyleIdx="4" presStyleCnt="5">
        <dgm:presLayoutVars>
          <dgm:bulletEnabled val="1"/>
        </dgm:presLayoutVars>
      </dgm:prSet>
      <dgm:spPr/>
    </dgm:pt>
  </dgm:ptLst>
  <dgm:cxnLst>
    <dgm:cxn modelId="{31BEA505-D360-42F9-81A2-EF9A02A5CBA2}" type="presOf" srcId="{191591C2-A63D-40C3-9BE4-639389C4687E}" destId="{675AF048-32A7-4B17-9C46-0CFA4BFDC8B9}" srcOrd="0" destOrd="0" presId="urn:microsoft.com/office/officeart/2005/8/layout/arrow2"/>
    <dgm:cxn modelId="{855AD50C-7418-4EAF-B509-C5D705475BB1}" type="presOf" srcId="{6437A9FF-DDD9-480D-9D59-D451F732FAE0}" destId="{B96DDD47-0EE8-4AE0-ADE6-02AF0BAD8358}" srcOrd="0" destOrd="0" presId="urn:microsoft.com/office/officeart/2005/8/layout/arrow2"/>
    <dgm:cxn modelId="{EE8F8131-4AA4-4F2E-A39D-DF936EC87BBE}" type="presOf" srcId="{C89AF5AB-15D0-4E7A-880C-1D5BB15E8AAA}" destId="{56D8CF40-2534-4693-954E-1AD02945F918}" srcOrd="0" destOrd="0" presId="urn:microsoft.com/office/officeart/2005/8/layout/arrow2"/>
    <dgm:cxn modelId="{566E6A6C-B107-485F-BAC2-DD5E294CCFCE}" srcId="{191591C2-A63D-40C3-9BE4-639389C4687E}" destId="{D3BA7266-1E69-4E1F-B90B-EC2E6330B654}" srcOrd="6" destOrd="0" parTransId="{5CF2244D-43D5-4505-B2FC-D4686D9C3D56}" sibTransId="{3678F0F2-D29B-44D0-BD6B-9EC50EE08F85}"/>
    <dgm:cxn modelId="{19E26F6E-17B5-4AA1-8453-C7649DE468A9}" srcId="{191591C2-A63D-40C3-9BE4-639389C4687E}" destId="{C89AF5AB-15D0-4E7A-880C-1D5BB15E8AAA}" srcOrd="0" destOrd="0" parTransId="{19263009-FE92-48F7-BFAD-D510AC66157F}" sibTransId="{6D829675-668B-47BD-BB0B-884C79D162AC}"/>
    <dgm:cxn modelId="{379CA573-0BD7-485C-95CD-A0B9CE294259}" type="presOf" srcId="{1626FCFA-04BF-4C34-98D5-6329DF5D45A9}" destId="{C14E737F-C85C-457C-B039-40C393F44167}" srcOrd="0" destOrd="0" presId="urn:microsoft.com/office/officeart/2005/8/layout/arrow2"/>
    <dgm:cxn modelId="{3BCD13A1-0398-4BD0-885C-809C83ED5196}" srcId="{191591C2-A63D-40C3-9BE4-639389C4687E}" destId="{6437A9FF-DDD9-480D-9D59-D451F732FAE0}" srcOrd="3" destOrd="0" parTransId="{5B4D3916-40C5-4247-9C5A-F366551373EF}" sibTransId="{7057EA13-FC96-4191-98E6-3BEDEA6CB5DF}"/>
    <dgm:cxn modelId="{F2825AB5-1FDF-4350-A098-E91AAA4DE6B2}" srcId="{191591C2-A63D-40C3-9BE4-639389C4687E}" destId="{564F6113-EC0C-4B19-8EFD-272EFF11074D}" srcOrd="5" destOrd="0" parTransId="{B72D5D50-91E7-4055-812F-45679361BAB3}" sibTransId="{1FC29077-26CF-442D-8D6A-7023563B6F3D}"/>
    <dgm:cxn modelId="{EFE96EC7-7BD9-44BF-892F-E4C185535DE9}" srcId="{191591C2-A63D-40C3-9BE4-639389C4687E}" destId="{1626FCFA-04BF-4C34-98D5-6329DF5D45A9}" srcOrd="2" destOrd="0" parTransId="{DE3FDE0B-53F6-4B19-9651-8C5763D6B5CF}" sibTransId="{06ADE5A8-A2E2-49F0-805B-7A1890B54DEF}"/>
    <dgm:cxn modelId="{BAF51AD5-09E4-419A-88CA-F85FABF19B71}" type="presOf" srcId="{4A8B34B8-5BDF-4FC9-A082-A3E768A70FD9}" destId="{251AB695-3BD7-4862-90FE-742326020440}" srcOrd="0" destOrd="0" presId="urn:microsoft.com/office/officeart/2005/8/layout/arrow2"/>
    <dgm:cxn modelId="{E59CF6E8-5FDE-46AA-8F6A-4F4DC7DA74E9}" type="presOf" srcId="{B674FB38-E0D5-4724-8433-5B123B0F9B98}" destId="{0120C966-A60A-4F44-A3E9-EFB8A0B76BD3}" srcOrd="0" destOrd="0" presId="urn:microsoft.com/office/officeart/2005/8/layout/arrow2"/>
    <dgm:cxn modelId="{772151F4-EF70-489C-9D93-0079E94FBD27}" srcId="{191591C2-A63D-40C3-9BE4-639389C4687E}" destId="{B674FB38-E0D5-4724-8433-5B123B0F9B98}" srcOrd="1" destOrd="0" parTransId="{A6976093-7A5F-4EFE-B587-EF202FC8D709}" sibTransId="{DD58CCBD-566B-46D3-9B18-9BA1322D46AE}"/>
    <dgm:cxn modelId="{A81F1FF8-DABB-4C0C-8750-D37825550E28}" srcId="{191591C2-A63D-40C3-9BE4-639389C4687E}" destId="{4A8B34B8-5BDF-4FC9-A082-A3E768A70FD9}" srcOrd="4" destOrd="0" parTransId="{44C11DE8-295B-4F81-9793-26DB574507D6}" sibTransId="{949CA6F5-2F91-4725-B740-2BE59BBB9B8D}"/>
    <dgm:cxn modelId="{4C8A80D2-E3A3-4E37-BE2E-92580F2175BA}" type="presParOf" srcId="{675AF048-32A7-4B17-9C46-0CFA4BFDC8B9}" destId="{B7C25E9F-362F-4815-8508-B9D08C79FE84}" srcOrd="0" destOrd="0" presId="urn:microsoft.com/office/officeart/2005/8/layout/arrow2"/>
    <dgm:cxn modelId="{AF45211B-3C34-412A-BE8F-CF22A2409EDC}" type="presParOf" srcId="{675AF048-32A7-4B17-9C46-0CFA4BFDC8B9}" destId="{CC1F4527-B3C4-49BD-9BEE-D46D4ED57BA8}" srcOrd="1" destOrd="0" presId="urn:microsoft.com/office/officeart/2005/8/layout/arrow2"/>
    <dgm:cxn modelId="{126E56D3-BA8F-4BEB-9834-6588F3023623}" type="presParOf" srcId="{CC1F4527-B3C4-49BD-9BEE-D46D4ED57BA8}" destId="{4DDB6054-D101-4052-B5AA-B98E7E65D76E}" srcOrd="0" destOrd="0" presId="urn:microsoft.com/office/officeart/2005/8/layout/arrow2"/>
    <dgm:cxn modelId="{0941BA3B-3B70-41C4-A7D6-BE0D38556CDC}" type="presParOf" srcId="{CC1F4527-B3C4-49BD-9BEE-D46D4ED57BA8}" destId="{56D8CF40-2534-4693-954E-1AD02945F918}" srcOrd="1" destOrd="0" presId="urn:microsoft.com/office/officeart/2005/8/layout/arrow2"/>
    <dgm:cxn modelId="{A9C8C9FE-55C4-413B-A495-3563EB934554}" type="presParOf" srcId="{CC1F4527-B3C4-49BD-9BEE-D46D4ED57BA8}" destId="{B69D9064-8869-4E62-BFED-A9E78489908A}" srcOrd="2" destOrd="0" presId="urn:microsoft.com/office/officeart/2005/8/layout/arrow2"/>
    <dgm:cxn modelId="{7246CFFC-7460-4D8D-A385-0E03DC32D405}" type="presParOf" srcId="{CC1F4527-B3C4-49BD-9BEE-D46D4ED57BA8}" destId="{0120C966-A60A-4F44-A3E9-EFB8A0B76BD3}" srcOrd="3" destOrd="0" presId="urn:microsoft.com/office/officeart/2005/8/layout/arrow2"/>
    <dgm:cxn modelId="{664B52A7-CF12-4FC1-ADAC-4CE05CE4BD26}" type="presParOf" srcId="{CC1F4527-B3C4-49BD-9BEE-D46D4ED57BA8}" destId="{B40925D2-56EB-415A-ACBB-CAE2ADFBBE38}" srcOrd="4" destOrd="0" presId="urn:microsoft.com/office/officeart/2005/8/layout/arrow2"/>
    <dgm:cxn modelId="{FFE16FFF-4E9F-4717-B18B-6D3F024B2F71}" type="presParOf" srcId="{CC1F4527-B3C4-49BD-9BEE-D46D4ED57BA8}" destId="{C14E737F-C85C-457C-B039-40C393F44167}" srcOrd="5" destOrd="0" presId="urn:microsoft.com/office/officeart/2005/8/layout/arrow2"/>
    <dgm:cxn modelId="{54492B7E-65D5-4742-8390-6EBDEC8C57FE}" type="presParOf" srcId="{CC1F4527-B3C4-49BD-9BEE-D46D4ED57BA8}" destId="{6AF5F780-2DBA-4122-94B1-98872EB3CA34}" srcOrd="6" destOrd="0" presId="urn:microsoft.com/office/officeart/2005/8/layout/arrow2"/>
    <dgm:cxn modelId="{FB95E37C-ECB1-43D2-8889-81C665BB63F8}" type="presParOf" srcId="{CC1F4527-B3C4-49BD-9BEE-D46D4ED57BA8}" destId="{B96DDD47-0EE8-4AE0-ADE6-02AF0BAD8358}" srcOrd="7" destOrd="0" presId="urn:microsoft.com/office/officeart/2005/8/layout/arrow2"/>
    <dgm:cxn modelId="{B6DBE0B7-B66C-404A-BF93-D7182525E244}" type="presParOf" srcId="{CC1F4527-B3C4-49BD-9BEE-D46D4ED57BA8}" destId="{70EA69A8-C943-4B1F-9AE2-DC272DBBC60F}" srcOrd="8" destOrd="0" presId="urn:microsoft.com/office/officeart/2005/8/layout/arrow2"/>
    <dgm:cxn modelId="{4641A465-670D-4636-A386-D8D805931E1F}" type="presParOf" srcId="{CC1F4527-B3C4-49BD-9BEE-D46D4ED57BA8}" destId="{251AB695-3BD7-4862-90FE-742326020440}"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4314-BFEC-4191-9468-706CEC500C50}">
      <dsp:nvSpPr>
        <dsp:cNvPr id="0" name=""/>
        <dsp:cNvSpPr/>
      </dsp:nvSpPr>
      <dsp:spPr>
        <a:xfrm rot="5400000">
          <a:off x="-193069" y="193382"/>
          <a:ext cx="1287132" cy="90099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i="0" kern="1200" dirty="0">
              <a:latin typeface="Arial "/>
            </a:rPr>
            <a:t>Financial Services</a:t>
          </a:r>
          <a:endParaRPr lang="en-US" sz="900" b="1" kern="1200" dirty="0">
            <a:solidFill>
              <a:srgbClr val="444444"/>
            </a:solidFill>
            <a:latin typeface="Arial "/>
            <a:cs typeface="Calibri"/>
          </a:endParaRPr>
        </a:p>
      </dsp:txBody>
      <dsp:txXfrm rot="-5400000">
        <a:off x="1" y="450808"/>
        <a:ext cx="900992" cy="386140"/>
      </dsp:txXfrm>
    </dsp:sp>
    <dsp:sp modelId="{89E06D3B-520E-4332-8ACB-381EEE062851}">
      <dsp:nvSpPr>
        <dsp:cNvPr id="0" name=""/>
        <dsp:cNvSpPr/>
      </dsp:nvSpPr>
      <dsp:spPr>
        <a:xfrm rot="5400000">
          <a:off x="4027356" y="-3126050"/>
          <a:ext cx="836636" cy="7089363"/>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just" defTabSz="533400">
            <a:lnSpc>
              <a:spcPct val="90000"/>
            </a:lnSpc>
            <a:spcBef>
              <a:spcPct val="0"/>
            </a:spcBef>
            <a:spcAft>
              <a:spcPct val="15000"/>
            </a:spcAft>
            <a:buChar char="•"/>
          </a:pPr>
          <a:r>
            <a:rPr lang="en-US" sz="1200" b="1" i="0" kern="1200" dirty="0">
              <a:latin typeface="Arial "/>
            </a:rPr>
            <a:t>In the financial sector, news aggregators are used for real-time monitoring of financial markets, economic indicators, and company news. Traders, analysts, and investors rely on news aggregators to stay updated on market-moving events and make timely investment decisions.</a:t>
          </a:r>
          <a:endParaRPr lang="en-US" sz="1200" b="1" kern="1200" dirty="0">
            <a:solidFill>
              <a:srgbClr val="444444"/>
            </a:solidFill>
            <a:latin typeface="Arial "/>
            <a:cs typeface="Calibri"/>
          </a:endParaRPr>
        </a:p>
      </dsp:txBody>
      <dsp:txXfrm rot="-5400000">
        <a:off x="900993" y="41154"/>
        <a:ext cx="7048522" cy="754954"/>
      </dsp:txXfrm>
    </dsp:sp>
    <dsp:sp modelId="{B76B4931-DCE8-4D97-AEE9-48556E3EDC1B}">
      <dsp:nvSpPr>
        <dsp:cNvPr id="0" name=""/>
        <dsp:cNvSpPr/>
      </dsp:nvSpPr>
      <dsp:spPr>
        <a:xfrm rot="5400000">
          <a:off x="-193069" y="1281466"/>
          <a:ext cx="1287132" cy="90099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i="0" kern="1200" dirty="0">
              <a:latin typeface="Arial "/>
            </a:rPr>
            <a:t>Market Research</a:t>
          </a:r>
          <a:r>
            <a:rPr lang="en-IN" sz="900" b="0" i="0" kern="1200" dirty="0">
              <a:latin typeface="Arial "/>
            </a:rPr>
            <a:t>:</a:t>
          </a:r>
          <a:endParaRPr lang="en-US" sz="900" b="1" kern="1200" dirty="0">
            <a:solidFill>
              <a:srgbClr val="444444"/>
            </a:solidFill>
            <a:latin typeface="Arial "/>
            <a:cs typeface="Calibri"/>
          </a:endParaRPr>
        </a:p>
      </dsp:txBody>
      <dsp:txXfrm rot="-5400000">
        <a:off x="1" y="1538892"/>
        <a:ext cx="900992" cy="386140"/>
      </dsp:txXfrm>
    </dsp:sp>
    <dsp:sp modelId="{E35E480A-ACB4-4D57-B5F7-B37B9A31666D}">
      <dsp:nvSpPr>
        <dsp:cNvPr id="0" name=""/>
        <dsp:cNvSpPr/>
      </dsp:nvSpPr>
      <dsp:spPr>
        <a:xfrm rot="5400000">
          <a:off x="4027356" y="-2037966"/>
          <a:ext cx="836636" cy="7089363"/>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just" defTabSz="533400">
            <a:lnSpc>
              <a:spcPct val="90000"/>
            </a:lnSpc>
            <a:spcBef>
              <a:spcPct val="0"/>
            </a:spcBef>
            <a:spcAft>
              <a:spcPct val="15000"/>
            </a:spcAft>
            <a:buChar char="•"/>
          </a:pPr>
          <a:r>
            <a:rPr lang="en-US" sz="1200" b="1" i="0" kern="1200" dirty="0">
              <a:latin typeface="Arial "/>
            </a:rPr>
            <a:t>Companies across various industries use news aggregators to monitor industry trends, consumer behavior, competitor activities, and regulatory changes. By analyzing news articles and trends, businesses can make informed decisions about product development, marketing strategies, and market positioning.</a:t>
          </a:r>
          <a:endParaRPr lang="en-US" sz="1200" b="1" kern="1200" dirty="0">
            <a:solidFill>
              <a:srgbClr val="444444"/>
            </a:solidFill>
            <a:latin typeface="Arial "/>
            <a:cs typeface="Calibri"/>
          </a:endParaRPr>
        </a:p>
      </dsp:txBody>
      <dsp:txXfrm rot="-5400000">
        <a:off x="900993" y="1129238"/>
        <a:ext cx="7048522" cy="754954"/>
      </dsp:txXfrm>
    </dsp:sp>
    <dsp:sp modelId="{C1B70257-6F98-4036-86AA-8A8482188BF6}">
      <dsp:nvSpPr>
        <dsp:cNvPr id="0" name=""/>
        <dsp:cNvSpPr/>
      </dsp:nvSpPr>
      <dsp:spPr>
        <a:xfrm rot="5400000">
          <a:off x="-193069" y="2369550"/>
          <a:ext cx="1287132" cy="90099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i="0" kern="1200" dirty="0">
              <a:latin typeface="Arial "/>
            </a:rPr>
            <a:t>Risk Management and Compliance</a:t>
          </a:r>
          <a:endParaRPr lang="en-US" sz="900" b="1" kern="1200" dirty="0">
            <a:solidFill>
              <a:srgbClr val="444444"/>
            </a:solidFill>
            <a:latin typeface="Arial "/>
            <a:cs typeface="Calibri"/>
          </a:endParaRPr>
        </a:p>
      </dsp:txBody>
      <dsp:txXfrm rot="-5400000">
        <a:off x="1" y="2626976"/>
        <a:ext cx="900992" cy="386140"/>
      </dsp:txXfrm>
    </dsp:sp>
    <dsp:sp modelId="{463ECF64-3051-42FF-B6A3-35672947F083}">
      <dsp:nvSpPr>
        <dsp:cNvPr id="0" name=""/>
        <dsp:cNvSpPr/>
      </dsp:nvSpPr>
      <dsp:spPr>
        <a:xfrm rot="5400000">
          <a:off x="4027356" y="-949883"/>
          <a:ext cx="836636" cy="7089363"/>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just" defTabSz="533400">
            <a:lnSpc>
              <a:spcPct val="90000"/>
            </a:lnSpc>
            <a:spcBef>
              <a:spcPct val="0"/>
            </a:spcBef>
            <a:spcAft>
              <a:spcPct val="15000"/>
            </a:spcAft>
            <a:buChar char="•"/>
          </a:pPr>
          <a:r>
            <a:rPr lang="en-US" sz="1200" b="1" i="0" kern="1200" dirty="0">
              <a:latin typeface="Arial "/>
            </a:rPr>
            <a:t>Companies in highly regulated industries, such as finance, healthcare, and pharmaceuticals, use news aggregators for risk management and compliance purposes. By monitoring news sources for relevant regulatory changes, legal developments, and industry news, organizations can ensure compliance with laws and regulations and mitigate potential risks.</a:t>
          </a:r>
          <a:endParaRPr lang="en-US" sz="1200" b="1" kern="1200" dirty="0">
            <a:solidFill>
              <a:srgbClr val="444444"/>
            </a:solidFill>
            <a:latin typeface="Arial "/>
            <a:cs typeface="Calibri"/>
          </a:endParaRPr>
        </a:p>
      </dsp:txBody>
      <dsp:txXfrm rot="-5400000">
        <a:off x="900993" y="2217321"/>
        <a:ext cx="7048522" cy="7549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1BADA-4944-4F0F-A6EA-9BBDC6B87359}">
      <dsp:nvSpPr>
        <dsp:cNvPr id="0" name=""/>
        <dsp:cNvSpPr/>
      </dsp:nvSpPr>
      <dsp:spPr>
        <a:xfrm>
          <a:off x="1970" y="0"/>
          <a:ext cx="1933199" cy="362791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n-US" sz="3800" kern="1200" dirty="0">
              <a:latin typeface="Arial"/>
            </a:rPr>
            <a:t>Week 1</a:t>
          </a:r>
          <a:endParaRPr lang="en-US" sz="3800" kern="1200" dirty="0"/>
        </a:p>
      </dsp:txBody>
      <dsp:txXfrm>
        <a:off x="1970" y="0"/>
        <a:ext cx="1933199" cy="1088373"/>
      </dsp:txXfrm>
    </dsp:sp>
    <dsp:sp modelId="{BCA302E6-4F37-4523-9256-03ED5DFE238C}">
      <dsp:nvSpPr>
        <dsp:cNvPr id="0" name=""/>
        <dsp:cNvSpPr/>
      </dsp:nvSpPr>
      <dsp:spPr>
        <a:xfrm>
          <a:off x="195290" y="1088683"/>
          <a:ext cx="1546559" cy="71273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IN" sz="1000" b="0" i="0" kern="1200" dirty="0">
              <a:solidFill>
                <a:srgbClr val="000000"/>
              </a:solidFill>
              <a:effectLst/>
              <a:latin typeface="Arial "/>
            </a:rPr>
            <a:t>Requirements &amp; Software Engineering principles approach </a:t>
          </a:r>
          <a:endParaRPr lang="en-US" sz="1000" kern="1200" dirty="0">
            <a:latin typeface="Arial "/>
          </a:endParaRPr>
        </a:p>
      </dsp:txBody>
      <dsp:txXfrm>
        <a:off x="216165" y="1109558"/>
        <a:ext cx="1504809" cy="670989"/>
      </dsp:txXfrm>
    </dsp:sp>
    <dsp:sp modelId="{D8EDED5D-9BC1-47A8-A881-8CC2ADD11381}">
      <dsp:nvSpPr>
        <dsp:cNvPr id="0" name=""/>
        <dsp:cNvSpPr/>
      </dsp:nvSpPr>
      <dsp:spPr>
        <a:xfrm>
          <a:off x="195290" y="1911075"/>
          <a:ext cx="1546559" cy="71273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just" defTabSz="444500" rtl="0">
            <a:lnSpc>
              <a:spcPct val="90000"/>
            </a:lnSpc>
            <a:spcBef>
              <a:spcPct val="0"/>
            </a:spcBef>
            <a:spcAft>
              <a:spcPct val="35000"/>
            </a:spcAft>
            <a:buNone/>
          </a:pPr>
          <a:r>
            <a:rPr lang="en-IN" sz="1000" b="0" i="0" kern="1200" dirty="0"/>
            <a:t>Planning the modules </a:t>
          </a:r>
        </a:p>
        <a:p>
          <a:pPr marL="0" lvl="0" indent="0" algn="ctr" defTabSz="444500">
            <a:lnSpc>
              <a:spcPct val="90000"/>
            </a:lnSpc>
            <a:spcBef>
              <a:spcPct val="0"/>
            </a:spcBef>
            <a:spcAft>
              <a:spcPct val="35000"/>
            </a:spcAft>
            <a:buFont typeface="+mj-lt"/>
            <a:buNone/>
          </a:pPr>
          <a:r>
            <a:rPr lang="en-IN" sz="1000" b="0" i="0" kern="1200" dirty="0"/>
            <a:t>Implementing project layout</a:t>
          </a:r>
          <a:endParaRPr lang="en-US" sz="1000" kern="1200" dirty="0">
            <a:latin typeface="Arial"/>
          </a:endParaRPr>
        </a:p>
      </dsp:txBody>
      <dsp:txXfrm>
        <a:off x="216165" y="1931950"/>
        <a:ext cx="1504809" cy="670989"/>
      </dsp:txXfrm>
    </dsp:sp>
    <dsp:sp modelId="{ACC7FCF4-039C-45FA-8D8E-9D58AB174F8D}">
      <dsp:nvSpPr>
        <dsp:cNvPr id="0" name=""/>
        <dsp:cNvSpPr/>
      </dsp:nvSpPr>
      <dsp:spPr>
        <a:xfrm>
          <a:off x="195290" y="2733466"/>
          <a:ext cx="1546559" cy="71273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IN" sz="1000" b="0" i="0" kern="1200" dirty="0"/>
            <a:t>Home page implementation </a:t>
          </a:r>
        </a:p>
        <a:p>
          <a:pPr marL="0" lvl="0" indent="0" algn="ctr" defTabSz="444500" rtl="0">
            <a:lnSpc>
              <a:spcPct val="90000"/>
            </a:lnSpc>
            <a:spcBef>
              <a:spcPct val="0"/>
            </a:spcBef>
            <a:spcAft>
              <a:spcPct val="35000"/>
            </a:spcAft>
            <a:buNone/>
          </a:pPr>
          <a:r>
            <a:rPr lang="en-IN" sz="1000" b="0" i="0" kern="1200" dirty="0"/>
            <a:t>(HTML, CSS &amp; Bootstrap) </a:t>
          </a:r>
          <a:endParaRPr lang="en-US" sz="1000" kern="1200" dirty="0"/>
        </a:p>
      </dsp:txBody>
      <dsp:txXfrm>
        <a:off x="216165" y="2754341"/>
        <a:ext cx="1504809" cy="670989"/>
      </dsp:txXfrm>
    </dsp:sp>
    <dsp:sp modelId="{E95AC1C1-86B5-4C19-81AB-73BDEEDB440C}">
      <dsp:nvSpPr>
        <dsp:cNvPr id="0" name=""/>
        <dsp:cNvSpPr/>
      </dsp:nvSpPr>
      <dsp:spPr>
        <a:xfrm>
          <a:off x="2080159" y="0"/>
          <a:ext cx="1933199" cy="362791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n-US" sz="3800" kern="1200" dirty="0">
              <a:latin typeface="Arial"/>
            </a:rPr>
            <a:t>Week 2</a:t>
          </a:r>
          <a:endParaRPr lang="en-US" sz="3800" kern="1200" dirty="0"/>
        </a:p>
      </dsp:txBody>
      <dsp:txXfrm>
        <a:off x="2080159" y="0"/>
        <a:ext cx="1933199" cy="1088373"/>
      </dsp:txXfrm>
    </dsp:sp>
    <dsp:sp modelId="{61AB6D07-4EE1-448B-B750-AD95297AE4DB}">
      <dsp:nvSpPr>
        <dsp:cNvPr id="0" name=""/>
        <dsp:cNvSpPr/>
      </dsp:nvSpPr>
      <dsp:spPr>
        <a:xfrm>
          <a:off x="2273479" y="1088683"/>
          <a:ext cx="1546559" cy="71273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IN" sz="1000" b="0" i="0" kern="1200" dirty="0"/>
            <a:t>Home page implementation </a:t>
          </a:r>
          <a:endParaRPr lang="en-US" sz="1000" kern="1200" dirty="0">
            <a:latin typeface="Arial"/>
          </a:endParaRPr>
        </a:p>
      </dsp:txBody>
      <dsp:txXfrm>
        <a:off x="2294354" y="1109558"/>
        <a:ext cx="1504809" cy="670989"/>
      </dsp:txXfrm>
    </dsp:sp>
    <dsp:sp modelId="{70DDA784-0300-41ED-A9A6-456BEE142A56}">
      <dsp:nvSpPr>
        <dsp:cNvPr id="0" name=""/>
        <dsp:cNvSpPr/>
      </dsp:nvSpPr>
      <dsp:spPr>
        <a:xfrm>
          <a:off x="2273479" y="1908875"/>
          <a:ext cx="1546559" cy="71273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IN" sz="1000" b="0" i="0" kern="1200" dirty="0"/>
            <a:t>Web Crawlers</a:t>
          </a:r>
          <a:endParaRPr lang="en-US" sz="1000" kern="1200" dirty="0">
            <a:latin typeface="Arial"/>
          </a:endParaRPr>
        </a:p>
      </dsp:txBody>
      <dsp:txXfrm>
        <a:off x="2294354" y="1929750"/>
        <a:ext cx="1504809" cy="670989"/>
      </dsp:txXfrm>
    </dsp:sp>
    <dsp:sp modelId="{F6EB815A-22D4-4E09-8572-ED504A575C1B}">
      <dsp:nvSpPr>
        <dsp:cNvPr id="0" name=""/>
        <dsp:cNvSpPr/>
      </dsp:nvSpPr>
      <dsp:spPr>
        <a:xfrm>
          <a:off x="2273479" y="2733466"/>
          <a:ext cx="1546559" cy="71273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IN" sz="1000" b="0" i="0" kern="1200" dirty="0"/>
            <a:t>Changing the mode</a:t>
          </a:r>
          <a:endParaRPr lang="en-US" sz="1000" kern="1200" dirty="0">
            <a:latin typeface="Arial"/>
          </a:endParaRPr>
        </a:p>
      </dsp:txBody>
      <dsp:txXfrm>
        <a:off x="2294354" y="2754341"/>
        <a:ext cx="1504809" cy="670989"/>
      </dsp:txXfrm>
    </dsp:sp>
    <dsp:sp modelId="{3EB241FE-F50A-4389-9F0F-0457126EFFFC}">
      <dsp:nvSpPr>
        <dsp:cNvPr id="0" name=""/>
        <dsp:cNvSpPr/>
      </dsp:nvSpPr>
      <dsp:spPr>
        <a:xfrm>
          <a:off x="4158348" y="0"/>
          <a:ext cx="1933199" cy="362791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n-US" sz="3800" kern="1200" dirty="0">
              <a:latin typeface="Arial"/>
            </a:rPr>
            <a:t>Week 3</a:t>
          </a:r>
          <a:endParaRPr lang="en-US" sz="3800" kern="1200" dirty="0"/>
        </a:p>
      </dsp:txBody>
      <dsp:txXfrm>
        <a:off x="4158348" y="0"/>
        <a:ext cx="1933199" cy="1088373"/>
      </dsp:txXfrm>
    </dsp:sp>
    <dsp:sp modelId="{2E61F14C-F1D5-442A-A8D5-0546981C4D04}">
      <dsp:nvSpPr>
        <dsp:cNvPr id="0" name=""/>
        <dsp:cNvSpPr/>
      </dsp:nvSpPr>
      <dsp:spPr>
        <a:xfrm>
          <a:off x="4351668" y="1056594"/>
          <a:ext cx="1546559" cy="71273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IN" sz="1000" b="0" i="0" kern="1200" dirty="0"/>
            <a:t>Front-end and back-end interconnections </a:t>
          </a:r>
          <a:endParaRPr lang="en-US" sz="1000" kern="1200" dirty="0">
            <a:latin typeface="Arial"/>
          </a:endParaRPr>
        </a:p>
      </dsp:txBody>
      <dsp:txXfrm>
        <a:off x="4372543" y="1077469"/>
        <a:ext cx="1504809" cy="670989"/>
      </dsp:txXfrm>
    </dsp:sp>
    <dsp:sp modelId="{0CB87CA3-C7C8-4E33-A082-04EB6E5A7664}">
      <dsp:nvSpPr>
        <dsp:cNvPr id="0" name=""/>
        <dsp:cNvSpPr/>
      </dsp:nvSpPr>
      <dsp:spPr>
        <a:xfrm>
          <a:off x="4351668" y="1878986"/>
          <a:ext cx="1546559" cy="71273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IN" sz="1000" b="0" i="0" kern="1200" dirty="0"/>
            <a:t>Opinion News &amp;</a:t>
          </a:r>
        </a:p>
        <a:p>
          <a:pPr marL="0" lvl="0" indent="0" algn="ctr" defTabSz="444500">
            <a:lnSpc>
              <a:spcPct val="90000"/>
            </a:lnSpc>
            <a:spcBef>
              <a:spcPct val="0"/>
            </a:spcBef>
            <a:spcAft>
              <a:spcPct val="35000"/>
            </a:spcAft>
            <a:buFont typeface="+mj-lt"/>
            <a:buNone/>
          </a:pPr>
          <a:r>
            <a:rPr lang="en-IN" sz="1000" b="0" i="0" kern="1200" dirty="0"/>
            <a:t>Breaking News </a:t>
          </a:r>
          <a:endParaRPr lang="en-US" sz="1000" kern="1200" dirty="0">
            <a:latin typeface="Arial"/>
          </a:endParaRPr>
        </a:p>
      </dsp:txBody>
      <dsp:txXfrm>
        <a:off x="4372543" y="1899861"/>
        <a:ext cx="1504809" cy="670989"/>
      </dsp:txXfrm>
    </dsp:sp>
    <dsp:sp modelId="{A76504DD-03B3-41C7-986A-18BF0ED2CEE8}">
      <dsp:nvSpPr>
        <dsp:cNvPr id="0" name=""/>
        <dsp:cNvSpPr/>
      </dsp:nvSpPr>
      <dsp:spPr>
        <a:xfrm>
          <a:off x="4351668" y="2701378"/>
          <a:ext cx="1546559" cy="71273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US" sz="1000" b="0" i="0" kern="1200" dirty="0"/>
            <a:t>Latest, Sports, Entertainment, and Politics </a:t>
          </a:r>
          <a:endParaRPr lang="en-IN" sz="1000" kern="1200" dirty="0">
            <a:latin typeface="Arial"/>
          </a:endParaRPr>
        </a:p>
      </dsp:txBody>
      <dsp:txXfrm>
        <a:off x="4372543" y="2722253"/>
        <a:ext cx="1504809" cy="670989"/>
      </dsp:txXfrm>
    </dsp:sp>
    <dsp:sp modelId="{9D101493-B63C-4664-B394-B3B22EB8E821}">
      <dsp:nvSpPr>
        <dsp:cNvPr id="0" name=""/>
        <dsp:cNvSpPr/>
      </dsp:nvSpPr>
      <dsp:spPr>
        <a:xfrm>
          <a:off x="6236537" y="0"/>
          <a:ext cx="1933199" cy="362791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n-US" sz="3800" kern="1200" dirty="0">
              <a:latin typeface="Arial"/>
            </a:rPr>
            <a:t>Week 4</a:t>
          </a:r>
          <a:endParaRPr lang="en-US" sz="3800" kern="1200" dirty="0"/>
        </a:p>
      </dsp:txBody>
      <dsp:txXfrm>
        <a:off x="6236537" y="0"/>
        <a:ext cx="1933199" cy="10883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6B768-1FB3-4014-94D8-A62C9C692AE1}">
      <dsp:nvSpPr>
        <dsp:cNvPr id="0" name=""/>
        <dsp:cNvSpPr/>
      </dsp:nvSpPr>
      <dsp:spPr>
        <a:xfrm>
          <a:off x="0" y="30751"/>
          <a:ext cx="8127175" cy="53235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rtl="0">
            <a:lnSpc>
              <a:spcPct val="90000"/>
            </a:lnSpc>
            <a:spcBef>
              <a:spcPct val="0"/>
            </a:spcBef>
            <a:spcAft>
              <a:spcPct val="35000"/>
            </a:spcAft>
            <a:buNone/>
          </a:pPr>
          <a:r>
            <a:rPr lang="en-US" sz="1400" b="0" i="0" u="none" kern="1200" dirty="0"/>
            <a:t>Set up a backend: Use a news API to fetch news articles from different sources.</a:t>
          </a:r>
          <a:r>
            <a:rPr lang="en-US" sz="1400" b="0" i="0" kern="1200" dirty="0"/>
            <a:t>​</a:t>
          </a:r>
          <a:endParaRPr lang="en-US" sz="1400" kern="1200" dirty="0">
            <a:latin typeface="Arial"/>
          </a:endParaRPr>
        </a:p>
      </dsp:txBody>
      <dsp:txXfrm>
        <a:off x="25987" y="56738"/>
        <a:ext cx="8075201" cy="480376"/>
      </dsp:txXfrm>
    </dsp:sp>
    <dsp:sp modelId="{92417BF5-2554-47D2-9E30-DCF36A8DF11A}">
      <dsp:nvSpPr>
        <dsp:cNvPr id="0" name=""/>
        <dsp:cNvSpPr/>
      </dsp:nvSpPr>
      <dsp:spPr>
        <a:xfrm>
          <a:off x="0" y="603421"/>
          <a:ext cx="8127175" cy="53235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US" sz="1400" b="0" i="0" u="none" kern="1200" dirty="0"/>
            <a:t>Create a frontend: Use HTML, CSS, and JavaScript to display the articles in a user-friendly layout.</a:t>
          </a:r>
          <a:r>
            <a:rPr lang="en-US" sz="1400" b="0" i="0" kern="1200" dirty="0"/>
            <a:t>​</a:t>
          </a:r>
          <a:endParaRPr lang="en-US" sz="1400" kern="1200" dirty="0">
            <a:latin typeface="Arial"/>
          </a:endParaRPr>
        </a:p>
      </dsp:txBody>
      <dsp:txXfrm>
        <a:off x="25987" y="629408"/>
        <a:ext cx="8075201" cy="480376"/>
      </dsp:txXfrm>
    </dsp:sp>
    <dsp:sp modelId="{E12D1AEB-2E4D-4D13-A654-500044A8FBC6}">
      <dsp:nvSpPr>
        <dsp:cNvPr id="0" name=""/>
        <dsp:cNvSpPr/>
      </dsp:nvSpPr>
      <dsp:spPr>
        <a:xfrm>
          <a:off x="0" y="1176091"/>
          <a:ext cx="8127175" cy="53235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US" sz="1400" b="0" i="0" u="none" kern="1200" dirty="0"/>
            <a:t>Use algorithms: Create algorithms to personalize feeds based on users' favorite topics or types of publications.</a:t>
          </a:r>
          <a:r>
            <a:rPr lang="en-US" sz="1400" b="0" i="0" kern="1200" dirty="0"/>
            <a:t>​</a:t>
          </a:r>
          <a:endParaRPr lang="en-US" sz="1400" kern="1200" dirty="0">
            <a:latin typeface="Arial"/>
          </a:endParaRPr>
        </a:p>
      </dsp:txBody>
      <dsp:txXfrm>
        <a:off x="25987" y="1202078"/>
        <a:ext cx="8075201" cy="480376"/>
      </dsp:txXfrm>
    </dsp:sp>
    <dsp:sp modelId="{D2609C3B-9794-421F-BA62-690460C0F16F}">
      <dsp:nvSpPr>
        <dsp:cNvPr id="0" name=""/>
        <dsp:cNvSpPr/>
      </dsp:nvSpPr>
      <dsp:spPr>
        <a:xfrm>
          <a:off x="0" y="1748761"/>
          <a:ext cx="8127175" cy="53235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US" sz="1400" b="0" i="0" u="none" kern="1200" dirty="0"/>
            <a:t>Use web crawling and parsing techniques: Extract news articles from predefined sources, such as major news outlets, online publications, blogs, or other trusted platforms.</a:t>
          </a:r>
          <a:endParaRPr lang="en-US" sz="1400" kern="1200" dirty="0">
            <a:latin typeface="Arial"/>
          </a:endParaRPr>
        </a:p>
      </dsp:txBody>
      <dsp:txXfrm>
        <a:off x="25987" y="1774748"/>
        <a:ext cx="8075201" cy="480376"/>
      </dsp:txXfrm>
    </dsp:sp>
    <dsp:sp modelId="{DD123F3C-0DFC-48C9-B705-7FE572759C4B}">
      <dsp:nvSpPr>
        <dsp:cNvPr id="0" name=""/>
        <dsp:cNvSpPr/>
      </dsp:nvSpPr>
      <dsp:spPr>
        <a:xfrm>
          <a:off x="0" y="2321431"/>
          <a:ext cx="8127175" cy="53235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US" sz="1400" b="0" i="0" u="none" kern="1200" dirty="0"/>
            <a:t>Analyze a large body of text: Bring about country-dependent focal points based on word frequencies, repetitions, and natural emphasis in the written language.</a:t>
          </a:r>
          <a:endParaRPr lang="en-US" sz="1400" kern="1200" dirty="0">
            <a:latin typeface="Arial"/>
          </a:endParaRPr>
        </a:p>
      </dsp:txBody>
      <dsp:txXfrm>
        <a:off x="25987" y="2347418"/>
        <a:ext cx="8075201" cy="480376"/>
      </dsp:txXfrm>
    </dsp:sp>
    <dsp:sp modelId="{C0C7146C-96E9-4405-A218-C165C8A49ED0}">
      <dsp:nvSpPr>
        <dsp:cNvPr id="0" name=""/>
        <dsp:cNvSpPr/>
      </dsp:nvSpPr>
      <dsp:spPr>
        <a:xfrm>
          <a:off x="0" y="2894101"/>
          <a:ext cx="8127175" cy="53235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US" sz="1400" b="0" i="0" u="none" kern="1200" dirty="0"/>
            <a:t>Visualize the findings: Visualize the findings in a sophisticated and explanatory way. </a:t>
          </a:r>
          <a:endParaRPr lang="en-US" sz="1400" kern="1200" dirty="0">
            <a:latin typeface="Arial"/>
          </a:endParaRPr>
        </a:p>
      </dsp:txBody>
      <dsp:txXfrm>
        <a:off x="25987" y="2920088"/>
        <a:ext cx="8075201" cy="4803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25E9F-362F-4815-8508-B9D08C79FE84}">
      <dsp:nvSpPr>
        <dsp:cNvPr id="0" name=""/>
        <dsp:cNvSpPr/>
      </dsp:nvSpPr>
      <dsp:spPr>
        <a:xfrm>
          <a:off x="0" y="400049"/>
          <a:ext cx="4572000" cy="2857500"/>
        </a:xfrm>
        <a:prstGeom prst="swooshArrow">
          <a:avLst>
            <a:gd name="adj1" fmla="val 25000"/>
            <a:gd name="adj2" fmla="val 2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DB6054-D101-4052-B5AA-B98E7E65D76E}">
      <dsp:nvSpPr>
        <dsp:cNvPr id="0" name=""/>
        <dsp:cNvSpPr/>
      </dsp:nvSpPr>
      <dsp:spPr>
        <a:xfrm>
          <a:off x="450341" y="2524887"/>
          <a:ext cx="105156" cy="10515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D8CF40-2534-4693-954E-1AD02945F918}">
      <dsp:nvSpPr>
        <dsp:cNvPr id="0" name=""/>
        <dsp:cNvSpPr/>
      </dsp:nvSpPr>
      <dsp:spPr>
        <a:xfrm>
          <a:off x="502919" y="2577465"/>
          <a:ext cx="598932" cy="680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720" tIns="0" rIns="0" bIns="0" numCol="1" spcCol="1270" anchor="t" anchorCtr="0">
          <a:noAutofit/>
        </a:bodyPr>
        <a:lstStyle/>
        <a:p>
          <a:pPr marL="0" lvl="0" indent="0" algn="l" defTabSz="533400">
            <a:lnSpc>
              <a:spcPct val="90000"/>
            </a:lnSpc>
            <a:spcBef>
              <a:spcPct val="0"/>
            </a:spcBef>
            <a:spcAft>
              <a:spcPct val="35000"/>
            </a:spcAft>
            <a:buNone/>
          </a:pPr>
          <a:r>
            <a:rPr lang="en-US" sz="1200" kern="1200">
              <a:latin typeface="Arial"/>
            </a:rPr>
            <a:t>HTML</a:t>
          </a:r>
          <a:endParaRPr lang="en-US" sz="1200" kern="1200"/>
        </a:p>
      </dsp:txBody>
      <dsp:txXfrm>
        <a:off x="502919" y="2577465"/>
        <a:ext cx="598932" cy="680085"/>
      </dsp:txXfrm>
    </dsp:sp>
    <dsp:sp modelId="{B69D9064-8869-4E62-BFED-A9E78489908A}">
      <dsp:nvSpPr>
        <dsp:cNvPr id="0" name=""/>
        <dsp:cNvSpPr/>
      </dsp:nvSpPr>
      <dsp:spPr>
        <a:xfrm>
          <a:off x="1019555" y="1977961"/>
          <a:ext cx="164592" cy="164592"/>
        </a:xfrm>
        <a:prstGeom prst="ellipse">
          <a:avLst/>
        </a:prstGeom>
        <a:solidFill>
          <a:schemeClr val="accent3">
            <a:hueOff val="-2495830"/>
            <a:satOff val="21154"/>
            <a:lumOff val="21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20C966-A60A-4F44-A3E9-EFB8A0B76BD3}">
      <dsp:nvSpPr>
        <dsp:cNvPr id="0" name=""/>
        <dsp:cNvSpPr/>
      </dsp:nvSpPr>
      <dsp:spPr>
        <a:xfrm>
          <a:off x="1101851" y="2060257"/>
          <a:ext cx="758952" cy="1197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14" tIns="0" rIns="0" bIns="0" numCol="1" spcCol="1270" anchor="t" anchorCtr="0">
          <a:noAutofit/>
        </a:bodyPr>
        <a:lstStyle/>
        <a:p>
          <a:pPr marL="0" lvl="0" indent="0" algn="l" defTabSz="533400">
            <a:lnSpc>
              <a:spcPct val="90000"/>
            </a:lnSpc>
            <a:spcBef>
              <a:spcPct val="0"/>
            </a:spcBef>
            <a:spcAft>
              <a:spcPct val="35000"/>
            </a:spcAft>
            <a:buNone/>
          </a:pPr>
          <a:r>
            <a:rPr lang="en-US" sz="1200" kern="1200">
              <a:latin typeface="Arial"/>
            </a:rPr>
            <a:t>CSS</a:t>
          </a:r>
          <a:endParaRPr lang="en-US" sz="1200" kern="1200"/>
        </a:p>
      </dsp:txBody>
      <dsp:txXfrm>
        <a:off x="1101851" y="2060257"/>
        <a:ext cx="758952" cy="1197292"/>
      </dsp:txXfrm>
    </dsp:sp>
    <dsp:sp modelId="{B40925D2-56EB-415A-ACBB-CAE2ADFBBE38}">
      <dsp:nvSpPr>
        <dsp:cNvPr id="0" name=""/>
        <dsp:cNvSpPr/>
      </dsp:nvSpPr>
      <dsp:spPr>
        <a:xfrm>
          <a:off x="1772505" y="1578053"/>
          <a:ext cx="219456" cy="219456"/>
        </a:xfrm>
        <a:prstGeom prst="ellipse">
          <a:avLst/>
        </a:prstGeom>
        <a:solidFill>
          <a:schemeClr val="accent3">
            <a:hueOff val="-4991659"/>
            <a:satOff val="42307"/>
            <a:lumOff val="42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4E737F-C85C-457C-B039-40C393F44167}">
      <dsp:nvSpPr>
        <dsp:cNvPr id="0" name=""/>
        <dsp:cNvSpPr/>
      </dsp:nvSpPr>
      <dsp:spPr>
        <a:xfrm>
          <a:off x="1927839" y="1728028"/>
          <a:ext cx="882396" cy="160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85" tIns="0" rIns="0" bIns="0" numCol="1" spcCol="1270" anchor="t" anchorCtr="0">
          <a:noAutofit/>
        </a:bodyPr>
        <a:lstStyle/>
        <a:p>
          <a:pPr marL="0" lvl="0" indent="0" algn="l" defTabSz="533400" rtl="0">
            <a:lnSpc>
              <a:spcPct val="90000"/>
            </a:lnSpc>
            <a:spcBef>
              <a:spcPct val="0"/>
            </a:spcBef>
            <a:spcAft>
              <a:spcPct val="35000"/>
            </a:spcAft>
            <a:buNone/>
          </a:pPr>
          <a:r>
            <a:rPr lang="en-US" sz="1200" kern="1200" dirty="0">
              <a:latin typeface="Arial"/>
            </a:rPr>
            <a:t>JavaScript</a:t>
          </a:r>
        </a:p>
      </dsp:txBody>
      <dsp:txXfrm>
        <a:off x="1927839" y="1728028"/>
        <a:ext cx="882396" cy="1605915"/>
      </dsp:txXfrm>
    </dsp:sp>
    <dsp:sp modelId="{6AF5F780-2DBA-4122-94B1-98872EB3CA34}">
      <dsp:nvSpPr>
        <dsp:cNvPr id="0" name=""/>
        <dsp:cNvSpPr/>
      </dsp:nvSpPr>
      <dsp:spPr>
        <a:xfrm>
          <a:off x="2601468" y="1201292"/>
          <a:ext cx="283464" cy="283464"/>
        </a:xfrm>
        <a:prstGeom prst="ellipse">
          <a:avLst/>
        </a:prstGeom>
        <a:solidFill>
          <a:schemeClr val="accent3">
            <a:hueOff val="-7487489"/>
            <a:satOff val="63461"/>
            <a:lumOff val="63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6DDD47-0EE8-4AE0-ADE6-02AF0BAD8358}">
      <dsp:nvSpPr>
        <dsp:cNvPr id="0" name=""/>
        <dsp:cNvSpPr/>
      </dsp:nvSpPr>
      <dsp:spPr>
        <a:xfrm>
          <a:off x="2743200" y="1343024"/>
          <a:ext cx="914400" cy="1914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02"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latin typeface="Arial"/>
            </a:rPr>
            <a:t>Bootstrap</a:t>
          </a:r>
        </a:p>
      </dsp:txBody>
      <dsp:txXfrm>
        <a:off x="2743200" y="1343024"/>
        <a:ext cx="914400" cy="1914525"/>
      </dsp:txXfrm>
    </dsp:sp>
    <dsp:sp modelId="{70EA69A8-C943-4B1F-9AE2-DC272DBBC60F}">
      <dsp:nvSpPr>
        <dsp:cNvPr id="0" name=""/>
        <dsp:cNvSpPr/>
      </dsp:nvSpPr>
      <dsp:spPr>
        <a:xfrm>
          <a:off x="3477006" y="973835"/>
          <a:ext cx="361188" cy="361188"/>
        </a:xfrm>
        <a:prstGeom prst="ellipse">
          <a:avLst/>
        </a:prstGeom>
        <a:solidFill>
          <a:schemeClr val="accent3">
            <a:hueOff val="-9983318"/>
            <a:satOff val="84615"/>
            <a:lumOff val="8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1AB695-3BD7-4862-90FE-742326020440}">
      <dsp:nvSpPr>
        <dsp:cNvPr id="0" name=""/>
        <dsp:cNvSpPr/>
      </dsp:nvSpPr>
      <dsp:spPr>
        <a:xfrm>
          <a:off x="3657600" y="1154429"/>
          <a:ext cx="914400" cy="2103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386"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latin typeface="Arial"/>
            </a:rPr>
            <a:t>Python &amp; Django</a:t>
          </a:r>
          <a:endParaRPr lang="en-US" sz="1200" kern="1200" dirty="0"/>
        </a:p>
      </dsp:txBody>
      <dsp:txXfrm>
        <a:off x="3657600" y="1154429"/>
        <a:ext cx="914400" cy="21031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2496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355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578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3/29/2024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3/29/2024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ocs.djangoproject.com/en/5.0/"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developer.mozilla.org/en-US/docs/Web/javascript" TargetMode="External"/><Relationship Id="rId4" Type="http://schemas.openxmlformats.org/officeDocument/2006/relationships/hyperlink" Target="https://developer.mozilla.org/en-US/docs/Web/CS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lines&#10;&#10;Description automatically generated">
            <a:extLst>
              <a:ext uri="{FF2B5EF4-FFF2-40B4-BE49-F238E27FC236}">
                <a16:creationId xmlns:a16="http://schemas.microsoft.com/office/drawing/2014/main" id="{A0452551-6A12-AB4D-455D-D9670168F55B}"/>
              </a:ext>
            </a:extLst>
          </p:cNvPr>
          <p:cNvPicPr>
            <a:picLocks noChangeAspect="1"/>
          </p:cNvPicPr>
          <p:nvPr/>
        </p:nvPicPr>
        <p:blipFill rotWithShape="1">
          <a:blip r:embed="rId3">
            <a:alphaModFix amt="13000"/>
          </a:blip>
          <a:srcRect l="1562" t="11699" r="24164" b="4426"/>
          <a:stretch/>
        </p:blipFill>
        <p:spPr>
          <a:xfrm>
            <a:off x="111566" y="629448"/>
            <a:ext cx="5735756" cy="4314093"/>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405913" y="1401500"/>
            <a:ext cx="3965230" cy="1384995"/>
          </a:xfrm>
          <a:prstGeom prst="rect">
            <a:avLst/>
          </a:prstGeom>
          <a:noFill/>
        </p:spPr>
        <p:txBody>
          <a:bodyPr wrap="square" rtlCol="0">
            <a:spAutoFit/>
          </a:bodyPr>
          <a:lstStyle/>
          <a:p>
            <a:r>
              <a:rPr lang="en-US" sz="2800" b="1">
                <a:solidFill>
                  <a:srgbClr val="161D23"/>
                </a:solidFill>
              </a:rPr>
              <a:t>NEXT GEN EMPLOYABILITY PROGRAM</a:t>
            </a:r>
          </a:p>
        </p:txBody>
      </p:sp>
      <p:sp>
        <p:nvSpPr>
          <p:cNvPr id="5" name="Rectangle 4">
            <a:extLst>
              <a:ext uri="{FF2B5EF4-FFF2-40B4-BE49-F238E27FC236}">
                <a16:creationId xmlns:a16="http://schemas.microsoft.com/office/drawing/2014/main" id="{539A258B-CAEC-B6C0-5059-18B5DEA4827A}"/>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70D2AA-FB53-34A2-095E-ECE657C06B1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4CF228-26B3-09C5-44DF-CA8F345519C2}"/>
              </a:ext>
            </a:extLst>
          </p:cNvPr>
          <p:cNvSpPr/>
          <p:nvPr/>
        </p:nvSpPr>
        <p:spPr>
          <a:xfrm>
            <a:off x="524598" y="2870899"/>
            <a:ext cx="23461" cy="1124328"/>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575162" y="2871569"/>
            <a:ext cx="2727901" cy="1200329"/>
          </a:xfrm>
          <a:prstGeom prst="rect">
            <a:avLst/>
          </a:prstGeom>
          <a:noFill/>
        </p:spPr>
        <p:txBody>
          <a:bodyPr wrap="square" rtlCol="0">
            <a:spAutoFit/>
          </a:bodyPr>
          <a:lstStyle/>
          <a:p>
            <a:r>
              <a:rPr lang="en-US" sz="2400">
                <a:solidFill>
                  <a:srgbClr val="161D23"/>
                </a:solidFill>
              </a:rPr>
              <a:t>CREATING A FUTURE-READY WORKFORCE</a:t>
            </a:r>
          </a:p>
        </p:txBody>
      </p:sp>
      <p:pic>
        <p:nvPicPr>
          <p:cNvPr id="8" name="Picture 7">
            <a:extLst>
              <a:ext uri="{FF2B5EF4-FFF2-40B4-BE49-F238E27FC236}">
                <a16:creationId xmlns:a16="http://schemas.microsoft.com/office/drawing/2014/main" id="{F1BABFF0-3A7F-30AE-5C78-B2465A8294CF}"/>
              </a:ext>
            </a:extLst>
          </p:cNvPr>
          <p:cNvPicPr>
            <a:picLocks noChangeAspect="1"/>
          </p:cNvPicPr>
          <p:nvPr/>
        </p:nvPicPr>
        <p:blipFill rotWithShape="1">
          <a:blip r:embed="rId4">
            <a:extLst>
              <a:ext uri="{28A0092B-C50C-407E-A947-70E740481C1C}">
                <a14:useLocalDpi xmlns:a14="http://schemas.microsoft.com/office/drawing/2010/main" val="0"/>
              </a:ext>
            </a:extLst>
          </a:blip>
          <a:srcRect l="24767"/>
          <a:stretch/>
        </p:blipFill>
        <p:spPr>
          <a:xfrm>
            <a:off x="4560067" y="602559"/>
            <a:ext cx="4483359" cy="4349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About Mentor</a:t>
            </a:r>
            <a:endParaRPr lang="en-IN" sz="1600"/>
          </a:p>
        </p:txBody>
      </p:sp>
      <p:sp>
        <p:nvSpPr>
          <p:cNvPr id="3" name="TextBox 2">
            <a:extLst>
              <a:ext uri="{FF2B5EF4-FFF2-40B4-BE49-F238E27FC236}">
                <a16:creationId xmlns:a16="http://schemas.microsoft.com/office/drawing/2014/main" id="{1CC1A955-C55B-E541-E8C8-C042E54065FC}"/>
              </a:ext>
            </a:extLst>
          </p:cNvPr>
          <p:cNvSpPr txBox="1"/>
          <p:nvPr/>
        </p:nvSpPr>
        <p:spPr>
          <a:xfrm>
            <a:off x="2289711" y="1126300"/>
            <a:ext cx="661863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t>Brief Intro :</a:t>
            </a:r>
          </a:p>
          <a:p>
            <a:pPr algn="just"/>
            <a:endParaRPr lang="en-US"/>
          </a:p>
          <a:p>
            <a:pPr algn="just"/>
            <a:r>
              <a:rPr lang="en-US" dirty="0"/>
              <a:t>Mr. Helvin M </a:t>
            </a:r>
            <a:r>
              <a:rPr lang="en-US" dirty="0" err="1"/>
              <a:t>Geevar</a:t>
            </a:r>
            <a:r>
              <a:rPr lang="en-US" dirty="0"/>
              <a:t>, a tech enthusiast and teaching professional, holds a postgraduate degree in Computer Science from Pondicherry Central University and a postgraduate diploma in teaching skills. His professional background includes roles as a Web Developer, Corporate IT Trainer, Aptitude Trainer, Subject Matter Expert, and Post Graduate Teacher. He has also served as a part-time skill trainer for the Kerala Government's ASAP </a:t>
            </a:r>
            <a:r>
              <a:rPr lang="en-US" dirty="0" err="1"/>
              <a:t>programme</a:t>
            </a:r>
            <a:r>
              <a:rPr lang="en-US" dirty="0"/>
              <a:t> and has successfully completed various web projects as a freelancer.</a:t>
            </a:r>
          </a:p>
          <a:p>
            <a:pPr algn="just"/>
            <a:endParaRPr lang="en-US" b="1"/>
          </a:p>
          <a:p>
            <a:pPr algn="just"/>
            <a:r>
              <a:rPr lang="en-US" b="1" dirty="0"/>
              <a:t>Key Technical Skills :</a:t>
            </a:r>
          </a:p>
          <a:p>
            <a:pPr marL="285750" indent="-285750" algn="just">
              <a:buChar char="•"/>
            </a:pPr>
            <a:r>
              <a:rPr lang="en-US" dirty="0"/>
              <a:t>Technology- Full Stack Development, MS Azure, WordPress, Power BI, Analytics with Python, GIS, Arduino</a:t>
            </a:r>
          </a:p>
          <a:p>
            <a:pPr marL="285750" indent="-285750" algn="just">
              <a:buChar char="•"/>
            </a:pPr>
            <a:r>
              <a:rPr lang="en-US" dirty="0"/>
              <a:t>Programming- JavaScript, Python, Java, C++, VB</a:t>
            </a:r>
          </a:p>
          <a:p>
            <a:pPr marL="285750" indent="-285750" algn="just">
              <a:buChar char="•"/>
            </a:pPr>
            <a:r>
              <a:rPr lang="en-US" dirty="0"/>
              <a:t>Frameworks- Django, Flask, Spring, Spring boot, Junit, Leaflet, Bootstrap</a:t>
            </a:r>
          </a:p>
          <a:p>
            <a:pPr marL="285750" indent="-285750" algn="just">
              <a:buChar char="•"/>
            </a:pPr>
            <a:r>
              <a:rPr lang="en-US" dirty="0"/>
              <a:t>Database – MySQL, MS SQL, PostgreSQL</a:t>
            </a:r>
          </a:p>
          <a:p>
            <a:pPr algn="just"/>
            <a:endParaRPr lang="en-US" dirty="0"/>
          </a:p>
          <a:p>
            <a:pPr marL="285750" indent="-285750" algn="just">
              <a:buChar char="•"/>
            </a:pPr>
            <a:endParaRPr lang="en-US"/>
          </a:p>
        </p:txBody>
      </p:sp>
      <p:pic>
        <p:nvPicPr>
          <p:cNvPr id="4" name="Picture 3" descr="A person in a suit and tie&#10;&#10;Description automatically generated">
            <a:extLst>
              <a:ext uri="{FF2B5EF4-FFF2-40B4-BE49-F238E27FC236}">
                <a16:creationId xmlns:a16="http://schemas.microsoft.com/office/drawing/2014/main" id="{B0A701F6-8094-3AC6-4F3B-98035F890E37}"/>
              </a:ext>
            </a:extLst>
          </p:cNvPr>
          <p:cNvPicPr>
            <a:picLocks noChangeAspect="1"/>
          </p:cNvPicPr>
          <p:nvPr/>
        </p:nvPicPr>
        <p:blipFill>
          <a:blip r:embed="rId3"/>
          <a:stretch>
            <a:fillRect/>
          </a:stretch>
        </p:blipFill>
        <p:spPr>
          <a:xfrm>
            <a:off x="319644" y="1672442"/>
            <a:ext cx="1676400" cy="2095500"/>
          </a:xfrm>
          <a:prstGeom prst="rect">
            <a:avLst/>
          </a:prstGeom>
        </p:spPr>
      </p:pic>
    </p:spTree>
    <p:extLst>
      <p:ext uri="{BB962C8B-B14F-4D97-AF65-F5344CB8AC3E}">
        <p14:creationId xmlns:p14="http://schemas.microsoft.com/office/powerpoint/2010/main" val="43356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References</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174108"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endParaRPr lang="en-US" dirty="0"/>
          </a:p>
          <a:p>
            <a:pPr marL="173355" indent="-173355">
              <a:spcBef>
                <a:spcPts val="200"/>
              </a:spcBef>
              <a:buClr>
                <a:srgbClr val="213163"/>
              </a:buClr>
              <a:buFont typeface="Arial" panose="020B0604020202020204" pitchFamily="34" charset="0"/>
              <a:buChar char="•"/>
            </a:pPr>
            <a:r>
              <a:rPr lang="en-IN" dirty="0">
                <a:hlinkClick r:id="rId3"/>
              </a:rPr>
              <a:t>https://docs.djangoproject.com/en/5.0/</a:t>
            </a:r>
          </a:p>
          <a:p>
            <a:pPr marL="173355" indent="-173355">
              <a:spcBef>
                <a:spcPts val="200"/>
              </a:spcBef>
              <a:buClr>
                <a:srgbClr val="213163"/>
              </a:buClr>
              <a:buFont typeface="Arial" panose="020B0604020202020204" pitchFamily="34" charset="0"/>
              <a:buChar char="•"/>
            </a:pPr>
            <a:r>
              <a:rPr lang="en-IN" dirty="0">
                <a:hlinkClick r:id="rId3"/>
              </a:rPr>
              <a:t>https://docs.djangoproject.com/en/5.0/</a:t>
            </a:r>
          </a:p>
          <a:p>
            <a:pPr marL="173355" indent="-173355">
              <a:spcBef>
                <a:spcPts val="200"/>
              </a:spcBef>
              <a:buClr>
                <a:srgbClr val="213163"/>
              </a:buClr>
              <a:buFont typeface="Arial" panose="020B0604020202020204" pitchFamily="34" charset="0"/>
              <a:buChar char="•"/>
            </a:pPr>
            <a:r>
              <a:rPr lang="en-IN" dirty="0">
                <a:hlinkClick r:id="rId3"/>
              </a:rPr>
              <a:t>https://docs.djangoproject.com/en/5.0/</a:t>
            </a:r>
          </a:p>
          <a:p>
            <a:pPr marL="173355" indent="-173355">
              <a:spcBef>
                <a:spcPts val="200"/>
              </a:spcBef>
              <a:buClr>
                <a:srgbClr val="213163"/>
              </a:buClr>
              <a:buFont typeface="Arial" panose="020B0604020202020204" pitchFamily="34" charset="0"/>
              <a:buChar char="•"/>
            </a:pPr>
            <a:r>
              <a:rPr lang="en-IN" dirty="0">
                <a:hlinkClick r:id="rId4"/>
              </a:rPr>
              <a:t>https://developer.mozilla.org/en-US/docs/Web/CSS</a:t>
            </a:r>
          </a:p>
          <a:p>
            <a:pPr marL="173355" indent="-173355">
              <a:spcBef>
                <a:spcPts val="200"/>
              </a:spcBef>
              <a:buClr>
                <a:srgbClr val="213163"/>
              </a:buClr>
              <a:buFont typeface="Arial" panose="020B0604020202020204" pitchFamily="34" charset="0"/>
              <a:buChar char="•"/>
            </a:pPr>
            <a:r>
              <a:rPr lang="en-US" dirty="0">
                <a:hlinkClick r:id="rId5"/>
              </a:rPr>
              <a:t>https://developer.mozilla.org/en-US/docs/Web/javascript</a:t>
            </a:r>
            <a:endParaRPr lang="en-US"/>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Tree>
    <p:extLst>
      <p:ext uri="{BB962C8B-B14F-4D97-AF65-F5344CB8AC3E}">
        <p14:creationId xmlns:p14="http://schemas.microsoft.com/office/powerpoint/2010/main" val="4119799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952150-430B-A84A-E461-E2A96CF3B3D9}"/>
              </a:ext>
            </a:extLst>
          </p:cNvPr>
          <p:cNvSpPr txBox="1"/>
          <p:nvPr/>
        </p:nvSpPr>
        <p:spPr>
          <a:xfrm>
            <a:off x="2138766" y="1818248"/>
            <a:ext cx="4897465" cy="1077218"/>
          </a:xfrm>
          <a:prstGeom prst="rect">
            <a:avLst/>
          </a:prstGeom>
          <a:noFill/>
        </p:spPr>
        <p:txBody>
          <a:bodyPr wrap="square" lIns="91440" tIns="45720" rIns="91440" bIns="45720" rtlCol="0" anchor="t">
            <a:spAutoFit/>
          </a:bodyPr>
          <a:lstStyle/>
          <a:p>
            <a:pPr algn="ctr"/>
            <a:r>
              <a:rPr lang="en-IN" sz="3200" b="1" i="0" u="none" strike="noStrike" dirty="0">
                <a:solidFill>
                  <a:srgbClr val="EEEEEE"/>
                </a:solidFill>
                <a:effectLst/>
              </a:rPr>
              <a:t>News Aggregator using  </a:t>
            </a:r>
            <a:r>
              <a:rPr lang="en-IN" sz="3200" b="1" dirty="0">
                <a:solidFill>
                  <a:srgbClr val="EEEEEE"/>
                </a:solidFill>
              </a:rPr>
              <a:t>D</a:t>
            </a:r>
            <a:r>
              <a:rPr lang="en-IN" sz="3200" b="1" i="0" u="none" strike="noStrike" dirty="0">
                <a:solidFill>
                  <a:srgbClr val="EEEEEE"/>
                </a:solidFill>
                <a:effectLst/>
              </a:rPr>
              <a:t>jango Framework</a:t>
            </a:r>
            <a:endParaRPr lang="en-IN" sz="3200" b="1" dirty="0">
              <a:solidFill>
                <a:schemeClr val="tx2"/>
              </a:solidFill>
            </a:endParaRPr>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Content Outline</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sp>
        <p:nvSpPr>
          <p:cNvPr id="5" name="TextBox 4">
            <a:extLst>
              <a:ext uri="{FF2B5EF4-FFF2-40B4-BE49-F238E27FC236}">
                <a16:creationId xmlns:a16="http://schemas.microsoft.com/office/drawing/2014/main" id="{C450CBA7-9A26-3B7E-7084-F9374B00821D}"/>
              </a:ext>
            </a:extLst>
          </p:cNvPr>
          <p:cNvSpPr txBox="1"/>
          <p:nvPr/>
        </p:nvSpPr>
        <p:spPr>
          <a:xfrm>
            <a:off x="263471" y="1270861"/>
            <a:ext cx="3394129" cy="2677656"/>
          </a:xfrm>
          <a:prstGeom prst="rect">
            <a:avLst/>
          </a:prstGeom>
          <a:noFill/>
        </p:spPr>
        <p:txBody>
          <a:bodyPr wrap="square" rtlCol="0">
            <a:spAutoFit/>
          </a:bodyPr>
          <a:lstStyle/>
          <a:p>
            <a:pPr marL="342900" indent="-342900">
              <a:buAutoNum type="arabicPeriod"/>
            </a:pPr>
            <a:r>
              <a:rPr lang="en-IN"/>
              <a:t>Industry Use Cases</a:t>
            </a:r>
          </a:p>
          <a:p>
            <a:pPr marL="342900" indent="-342900">
              <a:buAutoNum type="arabicPeriod"/>
            </a:pPr>
            <a:r>
              <a:rPr lang="en-IN"/>
              <a:t>Project Introduction</a:t>
            </a:r>
          </a:p>
          <a:p>
            <a:pPr marL="342900" indent="-342900">
              <a:buAutoNum type="arabicPeriod"/>
            </a:pPr>
            <a:r>
              <a:rPr lang="en-IN"/>
              <a:t>Project Scope</a:t>
            </a:r>
          </a:p>
          <a:p>
            <a:pPr marL="342900" indent="-342900">
              <a:buAutoNum type="arabicPeriod"/>
            </a:pPr>
            <a:r>
              <a:rPr lang="en-IN"/>
              <a:t>Project Methodology</a:t>
            </a:r>
          </a:p>
          <a:p>
            <a:pPr marL="342900" indent="-342900">
              <a:buAutoNum type="arabicPeriod"/>
            </a:pPr>
            <a:r>
              <a:rPr lang="en-IN"/>
              <a:t>Proposed Milestone</a:t>
            </a:r>
          </a:p>
          <a:p>
            <a:pPr marL="342900" indent="-342900">
              <a:buAutoNum type="arabicPeriod"/>
            </a:pPr>
            <a:r>
              <a:rPr lang="en-IN"/>
              <a:t>Technology Used</a:t>
            </a:r>
          </a:p>
          <a:p>
            <a:pPr marL="342900" indent="-342900">
              <a:buAutoNum type="arabicPeriod"/>
            </a:pPr>
            <a:r>
              <a:rPr lang="en-IN"/>
              <a:t>About Mentor</a:t>
            </a:r>
          </a:p>
          <a:p>
            <a:pPr marL="342900" indent="-342900">
              <a:buAutoNum type="arabicPeriod"/>
            </a:pPr>
            <a:r>
              <a:rPr lang="en-IN"/>
              <a:t>References</a:t>
            </a:r>
          </a:p>
          <a:p>
            <a:pPr marL="342900" indent="-342900">
              <a:buAutoNum type="arabicPeriod"/>
            </a:pPr>
            <a:endParaRPr lang="en-IN"/>
          </a:p>
          <a:p>
            <a:pPr marL="342900" indent="-342900">
              <a:buAutoNum type="arabicPeriod"/>
            </a:pPr>
            <a:endParaRPr lang="en-IN"/>
          </a:p>
          <a:p>
            <a:pPr marL="342900" indent="-342900">
              <a:buAutoNum type="arabicPeriod"/>
            </a:pPr>
            <a:endParaRPr lang="en-IN"/>
          </a:p>
          <a:p>
            <a:pPr marL="342900" indent="-342900">
              <a:buAutoNum type="arabicPeriod"/>
            </a:pPr>
            <a:endParaRPr lang="en-IN"/>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Industry Use Cases</a:t>
            </a:r>
            <a:endParaRPr lang="en-IN" sz="1600" dirty="0"/>
          </a:p>
        </p:txBody>
      </p:sp>
      <p:graphicFrame>
        <p:nvGraphicFramePr>
          <p:cNvPr id="2" name="Diagram 1">
            <a:extLst>
              <a:ext uri="{FF2B5EF4-FFF2-40B4-BE49-F238E27FC236}">
                <a16:creationId xmlns:a16="http://schemas.microsoft.com/office/drawing/2014/main" id="{8D075F8F-8013-2E5F-7107-1E9E2323B7D8}"/>
              </a:ext>
            </a:extLst>
          </p:cNvPr>
          <p:cNvGraphicFramePr/>
          <p:nvPr>
            <p:extLst>
              <p:ext uri="{D42A27DB-BD31-4B8C-83A1-F6EECF244321}">
                <p14:modId xmlns:p14="http://schemas.microsoft.com/office/powerpoint/2010/main" val="1356110823"/>
              </p:ext>
            </p:extLst>
          </p:nvPr>
        </p:nvGraphicFramePr>
        <p:xfrm>
          <a:off x="684652" y="1177491"/>
          <a:ext cx="7990356" cy="3463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2713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Introduction</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sp>
        <p:nvSpPr>
          <p:cNvPr id="5" name="TextBox 4">
            <a:extLst>
              <a:ext uri="{FF2B5EF4-FFF2-40B4-BE49-F238E27FC236}">
                <a16:creationId xmlns:a16="http://schemas.microsoft.com/office/drawing/2014/main" id="{67DC427A-F216-7BD7-96F1-2E6F4AF1AC6D}"/>
              </a:ext>
            </a:extLst>
          </p:cNvPr>
          <p:cNvSpPr txBox="1"/>
          <p:nvPr/>
        </p:nvSpPr>
        <p:spPr>
          <a:xfrm>
            <a:off x="240223" y="1162373"/>
            <a:ext cx="8394602" cy="3323987"/>
          </a:xfrm>
          <a:prstGeom prst="rect">
            <a:avLst/>
          </a:prstGeom>
          <a:noFill/>
        </p:spPr>
        <p:txBody>
          <a:bodyPr wrap="square" lIns="91440" tIns="45720" rIns="91440" bIns="45720" rtlCol="0" anchor="t">
            <a:spAutoFit/>
          </a:bodyPr>
          <a:lstStyle/>
          <a:p>
            <a:pPr algn="just" rtl="0" fontAlgn="base"/>
            <a:r>
              <a:rPr lang="en-US" b="1" i="0" u="none" strike="noStrike" dirty="0">
                <a:solidFill>
                  <a:srgbClr val="000000"/>
                </a:solidFill>
                <a:effectLst/>
                <a:latin typeface="Arial "/>
              </a:rPr>
              <a:t>Description : </a:t>
            </a:r>
            <a:r>
              <a:rPr lang="en-US" b="0" i="0" u="none" strike="noStrike" dirty="0">
                <a:solidFill>
                  <a:srgbClr val="000000"/>
                </a:solidFill>
                <a:effectLst/>
                <a:latin typeface="Arial "/>
              </a:rPr>
              <a:t>News aggregators can save businesses time and resources, as they help business owners stay abreast of digital news outlets and breaking news stories. This can be very convenient, helping you stay up-to-date with trends, industry developments and the activities of your competitors.</a:t>
            </a:r>
            <a:r>
              <a:rPr lang="en-US" b="0" i="0" dirty="0">
                <a:solidFill>
                  <a:srgbClr val="808080"/>
                </a:solidFill>
                <a:effectLst/>
                <a:latin typeface="Arial "/>
              </a:rPr>
              <a:t>​</a:t>
            </a:r>
            <a:endParaRPr lang="en-US" b="0" i="0" dirty="0">
              <a:solidFill>
                <a:srgbClr val="000000"/>
              </a:solidFill>
              <a:effectLst/>
              <a:latin typeface="Arial "/>
            </a:endParaRPr>
          </a:p>
          <a:p>
            <a:pPr algn="just" rtl="0" fontAlgn="base"/>
            <a:r>
              <a:rPr lang="en-US" b="0" i="0" dirty="0">
                <a:solidFill>
                  <a:srgbClr val="808080"/>
                </a:solidFill>
                <a:effectLst/>
                <a:latin typeface="Arial "/>
              </a:rPr>
              <a:t>​</a:t>
            </a:r>
            <a:endParaRPr lang="en-US" b="0" i="0" dirty="0">
              <a:solidFill>
                <a:srgbClr val="000000"/>
              </a:solidFill>
              <a:effectLst/>
              <a:latin typeface="Arial "/>
            </a:endParaRPr>
          </a:p>
          <a:p>
            <a:pPr algn="just" rtl="0" fontAlgn="base"/>
            <a:r>
              <a:rPr lang="en-US" b="0" i="0" u="none" strike="noStrike" dirty="0">
                <a:solidFill>
                  <a:srgbClr val="000000"/>
                </a:solidFill>
                <a:effectLst/>
                <a:latin typeface="Arial "/>
              </a:rPr>
              <a:t>A news aggregator provides and updates information from different sources in a systematized way. "Some news aggregator services also provide update services, whereby a user is regularly updated with the latest news on a chosen topic".</a:t>
            </a:r>
            <a:endParaRPr lang="en-US" b="0" i="0" dirty="0">
              <a:solidFill>
                <a:srgbClr val="000000"/>
              </a:solidFill>
              <a:effectLst/>
              <a:latin typeface="Arial "/>
            </a:endParaRPr>
          </a:p>
          <a:p>
            <a:pPr algn="just" rtl="0" fontAlgn="base"/>
            <a:endParaRPr lang="en-US" b="0" i="0" dirty="0">
              <a:solidFill>
                <a:srgbClr val="000000"/>
              </a:solidFill>
              <a:effectLst/>
              <a:latin typeface="+mn-lt"/>
            </a:endParaRPr>
          </a:p>
          <a:p>
            <a:pPr algn="just" rtl="0" fontAlgn="base"/>
            <a:r>
              <a:rPr lang="en-US" b="1" i="0" dirty="0">
                <a:solidFill>
                  <a:srgbClr val="000000"/>
                </a:solidFill>
                <a:effectLst/>
                <a:latin typeface="+mn-lt"/>
              </a:rPr>
              <a:t>Learning Objectives:</a:t>
            </a:r>
            <a:r>
              <a:rPr lang="en-US" b="0" i="0" dirty="0">
                <a:solidFill>
                  <a:srgbClr val="000000"/>
                </a:solidFill>
                <a:effectLst/>
                <a:latin typeface="+mn-lt"/>
              </a:rPr>
              <a:t> </a:t>
            </a:r>
          </a:p>
          <a:p>
            <a:pPr algn="just" rtl="0" fontAlgn="base"/>
            <a:endParaRPr lang="en-US" b="0" i="0" dirty="0">
              <a:solidFill>
                <a:srgbClr val="000000"/>
              </a:solidFill>
              <a:effectLst/>
              <a:latin typeface="+mn-lt"/>
            </a:endParaRPr>
          </a:p>
          <a:p>
            <a:pPr marL="342900" indent="-342900" algn="just" rtl="0" fontAlgn="base">
              <a:buFont typeface="+mj-lt"/>
              <a:buAutoNum type="arabicPeriod"/>
            </a:pPr>
            <a:r>
              <a:rPr lang="en-US" b="0" i="0" dirty="0">
                <a:solidFill>
                  <a:srgbClr val="000000"/>
                </a:solidFill>
                <a:effectLst/>
                <a:latin typeface="+mn-lt"/>
              </a:rPr>
              <a:t>Understand the setup and management of Django projects and apps </a:t>
            </a:r>
          </a:p>
          <a:p>
            <a:pPr marL="342900" indent="-342900" algn="just" fontAlgn="base">
              <a:buFont typeface="+mj-lt"/>
              <a:buAutoNum type="arabicPeriod"/>
            </a:pPr>
            <a:r>
              <a:rPr lang="en-US" b="0" i="0" dirty="0">
                <a:solidFill>
                  <a:srgbClr val="000000"/>
                </a:solidFill>
                <a:effectLst/>
                <a:latin typeface="+mn-lt"/>
              </a:rPr>
              <a:t>Learn to implement </a:t>
            </a:r>
            <a:r>
              <a:rPr lang="en-US" dirty="0">
                <a:latin typeface="+mn-lt"/>
              </a:rPr>
              <a:t>categories of news</a:t>
            </a:r>
            <a:r>
              <a:rPr lang="en-US" b="0" i="0" dirty="0">
                <a:solidFill>
                  <a:srgbClr val="000000"/>
                </a:solidFill>
                <a:effectLst/>
                <a:latin typeface="+mn-lt"/>
              </a:rPr>
              <a:t> and permissions for </a:t>
            </a:r>
            <a:r>
              <a:rPr lang="en-US" dirty="0">
                <a:latin typeface="+mn-lt"/>
              </a:rPr>
              <a:t>News</a:t>
            </a:r>
            <a:r>
              <a:rPr lang="en-US" b="0" i="0" dirty="0">
                <a:solidFill>
                  <a:srgbClr val="000000"/>
                </a:solidFill>
                <a:effectLst/>
                <a:latin typeface="+mn-lt"/>
              </a:rPr>
              <a:t> platform</a:t>
            </a:r>
            <a:r>
              <a:rPr lang="en-US" dirty="0">
                <a:latin typeface="+mn-lt"/>
              </a:rPr>
              <a:t> </a:t>
            </a:r>
            <a:r>
              <a:rPr lang="en-US" b="0" i="0" dirty="0">
                <a:solidFill>
                  <a:srgbClr val="000000"/>
                </a:solidFill>
                <a:effectLst/>
                <a:latin typeface="+mn-lt"/>
              </a:rPr>
              <a:t>creation, and dashboard.</a:t>
            </a:r>
            <a:r>
              <a:rPr lang="en-US" dirty="0">
                <a:latin typeface="+mn-lt"/>
              </a:rPr>
              <a:t> </a:t>
            </a:r>
            <a:endParaRPr lang="en-US" b="0" i="0" dirty="0">
              <a:solidFill>
                <a:srgbClr val="000000"/>
              </a:solidFill>
              <a:effectLst/>
              <a:latin typeface="+mn-lt"/>
            </a:endParaRPr>
          </a:p>
          <a:p>
            <a:pPr marL="342900" indent="-342900" algn="just" fontAlgn="base">
              <a:buFont typeface="+mj-lt"/>
              <a:buAutoNum type="arabicPeriod"/>
            </a:pPr>
            <a:r>
              <a:rPr lang="en-US" b="0" i="0" dirty="0">
                <a:solidFill>
                  <a:srgbClr val="000000"/>
                </a:solidFill>
                <a:effectLst/>
                <a:latin typeface="+mn-lt"/>
              </a:rPr>
              <a:t>Gain proficiency in creating web page templates using HTML, CSS along with Django.</a:t>
            </a: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8" y="66427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Scope</a:t>
            </a:r>
            <a:endParaRPr lang="en-IN" sz="1600"/>
          </a:p>
        </p:txBody>
      </p:sp>
      <p:sp>
        <p:nvSpPr>
          <p:cNvPr id="5" name="TextBox 4">
            <a:extLst>
              <a:ext uri="{FF2B5EF4-FFF2-40B4-BE49-F238E27FC236}">
                <a16:creationId xmlns:a16="http://schemas.microsoft.com/office/drawing/2014/main" id="{7184E779-A9AA-A988-FE33-1CED5A2545CF}"/>
              </a:ext>
            </a:extLst>
          </p:cNvPr>
          <p:cNvSpPr txBox="1"/>
          <p:nvPr/>
        </p:nvSpPr>
        <p:spPr>
          <a:xfrm>
            <a:off x="240223" y="1162373"/>
            <a:ext cx="8403532" cy="2031325"/>
          </a:xfrm>
          <a:prstGeom prst="rect">
            <a:avLst/>
          </a:prstGeom>
          <a:noFill/>
        </p:spPr>
        <p:txBody>
          <a:bodyPr wrap="square" lIns="91440" tIns="45720" rIns="91440" bIns="45720" rtlCol="0" anchor="t">
            <a:spAutoFit/>
          </a:bodyPr>
          <a:lstStyle/>
          <a:p>
            <a:pPr algn="just" fontAlgn="base">
              <a:buFont typeface="Arial" panose="020B0604020202020204" pitchFamily="34" charset="0"/>
              <a:buChar char="•"/>
            </a:pPr>
            <a:r>
              <a:rPr lang="en-US" dirty="0"/>
              <a:t> </a:t>
            </a:r>
            <a:r>
              <a:rPr lang="en-US" sz="1400" b="0" i="0" u="none" strike="noStrike" dirty="0">
                <a:solidFill>
                  <a:srgbClr val="000000"/>
                </a:solidFill>
                <a:effectLst/>
              </a:rPr>
              <a:t>A news aggregator is a program or platform that collects information from multiple sources and presents it in a unified way. News aggregators use algorithms to scan, organize, and prioritize content based on user preferences. </a:t>
            </a:r>
            <a:r>
              <a:rPr lang="en-US" sz="1400" b="0" i="0" dirty="0">
                <a:solidFill>
                  <a:srgbClr val="808080"/>
                </a:solidFill>
                <a:effectLst/>
              </a:rPr>
              <a:t>​</a:t>
            </a:r>
            <a:endParaRPr lang="en-US" b="0" i="0" dirty="0">
              <a:solidFill>
                <a:srgbClr val="000000"/>
              </a:solidFill>
              <a:effectLst/>
            </a:endParaRPr>
          </a:p>
          <a:p>
            <a:pPr algn="just" rtl="0" fontAlgn="base"/>
            <a:endParaRPr lang="en-US" b="0" i="0" dirty="0">
              <a:solidFill>
                <a:srgbClr val="808080"/>
              </a:solidFill>
              <a:effectLst/>
              <a:latin typeface="Arial" panose="020B0604020202020204" pitchFamily="34" charset="0"/>
            </a:endParaRPr>
          </a:p>
          <a:p>
            <a:pPr algn="just" fontAlgn="base">
              <a:buFont typeface="Arial" panose="020B0604020202020204" pitchFamily="34" charset="0"/>
              <a:buChar char="•"/>
            </a:pPr>
            <a:r>
              <a:rPr lang="en-US" dirty="0"/>
              <a:t> </a:t>
            </a:r>
            <a:r>
              <a:rPr lang="en-US" sz="1400" b="0" i="0" u="none" strike="noStrike" dirty="0">
                <a:solidFill>
                  <a:srgbClr val="000000"/>
                </a:solidFill>
                <a:effectLst/>
              </a:rPr>
              <a:t>News aggregators can take the form of a software, application, or News API. Some examples of news aggregators include Google News and Apple News. </a:t>
            </a:r>
            <a:r>
              <a:rPr lang="en-US" sz="1400" b="0" i="0" dirty="0">
                <a:solidFill>
                  <a:srgbClr val="808080"/>
                </a:solidFill>
                <a:effectLst/>
              </a:rPr>
              <a:t>​</a:t>
            </a:r>
            <a:endParaRPr lang="en-US" b="0" i="0" dirty="0">
              <a:solidFill>
                <a:srgbClr val="000000"/>
              </a:solidFill>
              <a:effectLst/>
            </a:endParaRPr>
          </a:p>
          <a:p>
            <a:pPr algn="just" rtl="0" fontAlgn="base">
              <a:buFont typeface="Arial" panose="020B0604020202020204" pitchFamily="34" charset="0"/>
              <a:buChar char="•"/>
            </a:pPr>
            <a:endParaRPr lang="en-US" b="0" i="0" dirty="0">
              <a:solidFill>
                <a:srgbClr val="808080"/>
              </a:solidFill>
              <a:effectLst/>
              <a:latin typeface="Arial" panose="020B0604020202020204" pitchFamily="34" charset="0"/>
            </a:endParaRPr>
          </a:p>
          <a:p>
            <a:pPr algn="just" fontAlgn="base">
              <a:buFont typeface="Arial" panose="020B0604020202020204" pitchFamily="34" charset="0"/>
              <a:buChar char="•"/>
            </a:pPr>
            <a:r>
              <a:rPr lang="en-US" dirty="0"/>
              <a:t> </a:t>
            </a:r>
            <a:r>
              <a:rPr lang="en-US" sz="1400" b="0" i="0" u="none" strike="noStrike" dirty="0">
                <a:solidFill>
                  <a:srgbClr val="000000"/>
                </a:solidFill>
                <a:effectLst/>
              </a:rPr>
              <a:t>The scope of a news aggregator project can include the web crawler, CMS, API, and scheduler for the web crawler.</a:t>
            </a:r>
            <a:r>
              <a:rPr lang="en-US" sz="1400" b="0" i="0" dirty="0">
                <a:solidFill>
                  <a:srgbClr val="808080"/>
                </a:solidFill>
                <a:effectLst/>
              </a:rPr>
              <a:t>​</a:t>
            </a:r>
            <a:endParaRPr lang="en-US" b="0" i="0" dirty="0">
              <a:solidFill>
                <a:srgbClr val="000000"/>
              </a:solidFill>
              <a:effectLst/>
            </a:endParaRP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00487"/>
            <a:ext cx="2936082" cy="322263"/>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2800"/>
              <a:buNone/>
            </a:pPr>
            <a:r>
              <a:rPr lang="en-IN" sz="1600" b="1">
                <a:solidFill>
                  <a:srgbClr val="213163"/>
                </a:solidFill>
              </a:rPr>
              <a:t>Proposed Milestone</a:t>
            </a:r>
            <a:endParaRPr lang="en-IN" sz="1600"/>
          </a:p>
        </p:txBody>
      </p:sp>
      <p:graphicFrame>
        <p:nvGraphicFramePr>
          <p:cNvPr id="3" name="Diagram 2">
            <a:extLst>
              <a:ext uri="{FF2B5EF4-FFF2-40B4-BE49-F238E27FC236}">
                <a16:creationId xmlns:a16="http://schemas.microsoft.com/office/drawing/2014/main" id="{4C9F7C28-8172-D974-D212-467D2BB1BF12}"/>
              </a:ext>
            </a:extLst>
          </p:cNvPr>
          <p:cNvGraphicFramePr/>
          <p:nvPr>
            <p:extLst>
              <p:ext uri="{D42A27DB-BD31-4B8C-83A1-F6EECF244321}">
                <p14:modId xmlns:p14="http://schemas.microsoft.com/office/powerpoint/2010/main" val="3869163541"/>
              </p:ext>
            </p:extLst>
          </p:nvPr>
        </p:nvGraphicFramePr>
        <p:xfrm>
          <a:off x="571500" y="1128897"/>
          <a:ext cx="8171707" cy="3627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a:extLst>
              <a:ext uri="{FF2B5EF4-FFF2-40B4-BE49-F238E27FC236}">
                <a16:creationId xmlns:a16="http://schemas.microsoft.com/office/drawing/2014/main" id="{E8F1E480-6CF7-468F-A03E-402F2151D069}"/>
              </a:ext>
            </a:extLst>
          </p:cNvPr>
          <p:cNvGrpSpPr/>
          <p:nvPr/>
        </p:nvGrpSpPr>
        <p:grpSpPr>
          <a:xfrm>
            <a:off x="7025940" y="2149882"/>
            <a:ext cx="1546559" cy="712739"/>
            <a:chOff x="4351668" y="2701378"/>
            <a:chExt cx="1546559" cy="712739"/>
          </a:xfrm>
        </p:grpSpPr>
        <p:sp>
          <p:nvSpPr>
            <p:cNvPr id="8" name="Rectangle: Rounded Corners 7">
              <a:extLst>
                <a:ext uri="{FF2B5EF4-FFF2-40B4-BE49-F238E27FC236}">
                  <a16:creationId xmlns:a16="http://schemas.microsoft.com/office/drawing/2014/main" id="{21B5F3E4-57C3-41BE-9A0D-152EEEF44F9C}"/>
                </a:ext>
              </a:extLst>
            </p:cNvPr>
            <p:cNvSpPr/>
            <p:nvPr/>
          </p:nvSpPr>
          <p:spPr>
            <a:xfrm>
              <a:off x="4351668" y="2701378"/>
              <a:ext cx="1546559" cy="712739"/>
            </a:xfrm>
            <a:prstGeom prst="roundRect">
              <a:avLst>
                <a:gd name="adj" fmla="val 1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Rectangle: Rounded Corners 10">
              <a:extLst>
                <a:ext uri="{FF2B5EF4-FFF2-40B4-BE49-F238E27FC236}">
                  <a16:creationId xmlns:a16="http://schemas.microsoft.com/office/drawing/2014/main" id="{276CE3DB-BC51-4E87-A47C-FE5593616111}"/>
                </a:ext>
              </a:extLst>
            </p:cNvPr>
            <p:cNvSpPr txBox="1"/>
            <p:nvPr/>
          </p:nvSpPr>
          <p:spPr>
            <a:xfrm>
              <a:off x="4372543" y="2722253"/>
              <a:ext cx="1504809" cy="6709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IN" sz="1000" b="0" i="0" dirty="0">
                  <a:solidFill>
                    <a:srgbClr val="000000"/>
                  </a:solidFill>
                  <a:effectLst/>
                  <a:latin typeface="+mj-lt"/>
                </a:rPr>
                <a:t>Facebook, WhatsApp &amp; Telegram shares</a:t>
              </a:r>
              <a:endParaRPr lang="en-IN" sz="1000" kern="1200" dirty="0">
                <a:latin typeface="+mj-lt"/>
              </a:endParaRPr>
            </a:p>
          </p:txBody>
        </p:sp>
      </p:grpSp>
      <p:grpSp>
        <p:nvGrpSpPr>
          <p:cNvPr id="16" name="Group 15">
            <a:extLst>
              <a:ext uri="{FF2B5EF4-FFF2-40B4-BE49-F238E27FC236}">
                <a16:creationId xmlns:a16="http://schemas.microsoft.com/office/drawing/2014/main" id="{CD57CFEC-2800-4418-8D8E-3E7AAD446CC3}"/>
              </a:ext>
            </a:extLst>
          </p:cNvPr>
          <p:cNvGrpSpPr/>
          <p:nvPr/>
        </p:nvGrpSpPr>
        <p:grpSpPr>
          <a:xfrm>
            <a:off x="7046815" y="3016897"/>
            <a:ext cx="1546559" cy="712739"/>
            <a:chOff x="4351668" y="1056594"/>
            <a:chExt cx="1546559" cy="712739"/>
          </a:xfrm>
        </p:grpSpPr>
        <p:sp>
          <p:nvSpPr>
            <p:cNvPr id="17" name="Rectangle: Rounded Corners 16">
              <a:extLst>
                <a:ext uri="{FF2B5EF4-FFF2-40B4-BE49-F238E27FC236}">
                  <a16:creationId xmlns:a16="http://schemas.microsoft.com/office/drawing/2014/main" id="{B21E65F1-143E-4B79-9735-410019FC773C}"/>
                </a:ext>
              </a:extLst>
            </p:cNvPr>
            <p:cNvSpPr/>
            <p:nvPr/>
          </p:nvSpPr>
          <p:spPr>
            <a:xfrm>
              <a:off x="4351668" y="1056594"/>
              <a:ext cx="1546559" cy="712739"/>
            </a:xfrm>
            <a:prstGeom prst="roundRect">
              <a:avLst>
                <a:gd name="adj" fmla="val 1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Rectangle: Rounded Corners 6">
              <a:extLst>
                <a:ext uri="{FF2B5EF4-FFF2-40B4-BE49-F238E27FC236}">
                  <a16:creationId xmlns:a16="http://schemas.microsoft.com/office/drawing/2014/main" id="{6E9D8F74-77D8-4BF1-9123-2BC473A7E883}"/>
                </a:ext>
              </a:extLst>
            </p:cNvPr>
            <p:cNvSpPr txBox="1"/>
            <p:nvPr/>
          </p:nvSpPr>
          <p:spPr>
            <a:xfrm>
              <a:off x="4372543" y="1077469"/>
              <a:ext cx="1504809" cy="6709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000" kern="1200" dirty="0">
                  <a:latin typeface="Arial "/>
                </a:rPr>
                <a:t> </a:t>
              </a:r>
              <a:r>
                <a:rPr lang="en-IN" sz="1000" b="0" i="0" dirty="0">
                  <a:solidFill>
                    <a:srgbClr val="000000"/>
                  </a:solidFill>
                  <a:effectLst/>
                  <a:latin typeface="Arial "/>
                </a:rPr>
                <a:t>Module interconnection </a:t>
              </a:r>
              <a:endParaRPr lang="en-US" sz="1000" kern="1200" dirty="0">
                <a:latin typeface="Arial "/>
              </a:endParaRPr>
            </a:p>
          </p:txBody>
        </p:sp>
      </p:grpSp>
      <p:sp>
        <p:nvSpPr>
          <p:cNvPr id="20" name="Rectangle: Rounded Corners 19">
            <a:extLst>
              <a:ext uri="{FF2B5EF4-FFF2-40B4-BE49-F238E27FC236}">
                <a16:creationId xmlns:a16="http://schemas.microsoft.com/office/drawing/2014/main" id="{1D86A37C-1748-405A-8BC0-48AEFA5B6A55}"/>
              </a:ext>
            </a:extLst>
          </p:cNvPr>
          <p:cNvSpPr/>
          <p:nvPr/>
        </p:nvSpPr>
        <p:spPr>
          <a:xfrm>
            <a:off x="7067690" y="3860164"/>
            <a:ext cx="1546559" cy="712739"/>
          </a:xfrm>
          <a:prstGeom prst="roundRect">
            <a:avLst>
              <a:gd name="adj" fmla="val 1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ctr"/>
            <a:r>
              <a:rPr lang="en-US" sz="1000" dirty="0">
                <a:latin typeface="Arial "/>
              </a:rPr>
              <a:t>Project setup creation, Deployment &amp; Migration</a:t>
            </a:r>
            <a:endParaRPr lang="en-IN" sz="1000" dirty="0">
              <a:latin typeface="Arial "/>
            </a:endParaRPr>
          </a:p>
        </p:txBody>
      </p:sp>
    </p:spTree>
    <p:extLst>
      <p:ext uri="{BB962C8B-B14F-4D97-AF65-F5344CB8AC3E}">
        <p14:creationId xmlns:p14="http://schemas.microsoft.com/office/powerpoint/2010/main" val="1207239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Methodology</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239" name="Diagram 238">
            <a:extLst>
              <a:ext uri="{FF2B5EF4-FFF2-40B4-BE49-F238E27FC236}">
                <a16:creationId xmlns:a16="http://schemas.microsoft.com/office/drawing/2014/main" id="{FF3CB679-0DF7-A050-11B6-C5B89CF316F0}"/>
              </a:ext>
            </a:extLst>
          </p:cNvPr>
          <p:cNvGraphicFramePr/>
          <p:nvPr>
            <p:extLst>
              <p:ext uri="{D42A27DB-BD31-4B8C-83A1-F6EECF244321}">
                <p14:modId xmlns:p14="http://schemas.microsoft.com/office/powerpoint/2010/main" val="2422298583"/>
              </p:ext>
            </p:extLst>
          </p:nvPr>
        </p:nvGraphicFramePr>
        <p:xfrm>
          <a:off x="437902" y="1062099"/>
          <a:ext cx="8127175" cy="3457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852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3" name="Diagram 2">
            <a:extLst>
              <a:ext uri="{FF2B5EF4-FFF2-40B4-BE49-F238E27FC236}">
                <a16:creationId xmlns:a16="http://schemas.microsoft.com/office/drawing/2014/main" id="{5EF6A36F-834F-9071-DB03-90E75F340317}"/>
              </a:ext>
            </a:extLst>
          </p:cNvPr>
          <p:cNvGraphicFramePr/>
          <p:nvPr>
            <p:extLst>
              <p:ext uri="{D42A27DB-BD31-4B8C-83A1-F6EECF244321}">
                <p14:modId xmlns:p14="http://schemas.microsoft.com/office/powerpoint/2010/main" val="495733062"/>
              </p:ext>
            </p:extLst>
          </p:nvPr>
        </p:nvGraphicFramePr>
        <p:xfrm>
          <a:off x="2055916" y="883969"/>
          <a:ext cx="45720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TotalTime>
  <Words>800</Words>
  <Application>Microsoft Office PowerPoint</Application>
  <PresentationFormat>On-screen Show (16:9)</PresentationFormat>
  <Paragraphs>98</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Simple Light</vt:lpstr>
      <vt:lpstr>PowerPoint Presentation</vt:lpstr>
      <vt:lpstr>PowerPoint Presentation</vt:lpstr>
      <vt:lpstr>Content Outline</vt:lpstr>
      <vt:lpstr>Industry Use Cases</vt:lpstr>
      <vt:lpstr>Project Introduction</vt:lpstr>
      <vt:lpstr>Project Scope</vt:lpstr>
      <vt:lpstr>Proposed Milestone</vt:lpstr>
      <vt:lpstr>Project Methodology</vt:lpstr>
      <vt:lpstr>Technology Used</vt:lpstr>
      <vt:lpstr>About Mentor</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VARADHARAJAN A</cp:lastModifiedBy>
  <cp:revision>48</cp:revision>
  <dcterms:modified xsi:type="dcterms:W3CDTF">2024-03-29T10:40:58Z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