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snapToGrid="0">
      <p:cViewPr varScale="1">
        <p:scale>
          <a:sx n="106" d="100"/>
          <a:sy n="106" d="100"/>
        </p:scale>
        <p:origin x="197"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A00404A6-CA5D-529F-E841-B3080AD8BC10}"/>
    <pc:docChg chg="delSld">
      <pc:chgData name="" userId="" providerId="" clId="Web-{A00404A6-CA5D-529F-E841-B3080AD8BC10}" dt="2024-03-18T13:45:15.593" v="0"/>
      <pc:docMkLst>
        <pc:docMk/>
      </pc:docMkLst>
      <pc:sldChg chg="del">
        <pc:chgData name="" userId="" providerId="" clId="Web-{A00404A6-CA5D-529F-E841-B3080AD8BC10}" dt="2024-03-18T13:45:15.593" v="0"/>
        <pc:sldMkLst>
          <pc:docMk/>
          <pc:sldMk cId="3987024532" sldId="1249"/>
        </pc:sldMkLst>
      </pc:sldChg>
    </pc:docChg>
  </pc:docChgLst>
  <pc:docChgLst>
    <pc:chgData name="Vikrant Nath Nagar" userId="S::vikrant@edunetfoundation.org::4271d355-f673-482e-abc9-b8b4b8546a7e" providerId="AD" clId="Web-{25384B79-7360-5AB9-DD75-8A808655C326}"/>
    <pc:docChg chg="modSld">
      <pc:chgData name="Vikrant Nath Nagar" userId="S::vikrant@edunetfoundation.org::4271d355-f673-482e-abc9-b8b4b8546a7e" providerId="AD" clId="Web-{25384B79-7360-5AB9-DD75-8A808655C326}" dt="2024-03-18T09:31:49.711" v="2" actId="1076"/>
      <pc:docMkLst>
        <pc:docMk/>
      </pc:docMkLst>
      <pc:sldChg chg="modSp">
        <pc:chgData name="Vikrant Nath Nagar" userId="S::vikrant@edunetfoundation.org::4271d355-f673-482e-abc9-b8b4b8546a7e" providerId="AD" clId="Web-{25384B79-7360-5AB9-DD75-8A808655C326}" dt="2024-03-18T09:31:21.976" v="1" actId="1076"/>
        <pc:sldMkLst>
          <pc:docMk/>
          <pc:sldMk cId="2621200212" sldId="1293"/>
        </pc:sldMkLst>
        <pc:spChg chg="mod">
          <ac:chgData name="Vikrant Nath Nagar" userId="S::vikrant@edunetfoundation.org::4271d355-f673-482e-abc9-b8b4b8546a7e" providerId="AD" clId="Web-{25384B79-7360-5AB9-DD75-8A808655C326}" dt="2024-03-18T09:31:21.976" v="1" actId="1076"/>
          <ac:spMkLst>
            <pc:docMk/>
            <pc:sldMk cId="2621200212" sldId="1293"/>
            <ac:spMk id="3" creationId="{796BFA82-8AB0-23BA-909F-C886C3F7A669}"/>
          </ac:spMkLst>
        </pc:spChg>
      </pc:sldChg>
      <pc:sldChg chg="modSp">
        <pc:chgData name="Vikrant Nath Nagar" userId="S::vikrant@edunetfoundation.org::4271d355-f673-482e-abc9-b8b4b8546a7e" providerId="AD" clId="Web-{25384B79-7360-5AB9-DD75-8A808655C326}" dt="2024-03-18T09:31:49.711" v="2" actId="1076"/>
        <pc:sldMkLst>
          <pc:docMk/>
          <pc:sldMk cId="4017130557" sldId="1294"/>
        </pc:sldMkLst>
        <pc:spChg chg="mod">
          <ac:chgData name="Vikrant Nath Nagar" userId="S::vikrant@edunetfoundation.org::4271d355-f673-482e-abc9-b8b4b8546a7e" providerId="AD" clId="Web-{25384B79-7360-5AB9-DD75-8A808655C326}" dt="2024-03-18T09:31:49.711" v="2" actId="1076"/>
          <ac:spMkLst>
            <pc:docMk/>
            <pc:sldMk cId="4017130557" sldId="1294"/>
            <ac:spMk id="3" creationId="{A111D00F-E3D6-896E-4001-492D6D1DC85F}"/>
          </ac:spMkLst>
        </pc:spChg>
      </pc:sldChg>
    </pc:docChg>
  </pc:docChgLst>
  <pc:docChgLst>
    <pc:chgData name="Shashank Shekhar" userId="S::shashank@edunetfoundation.org::0008d1ff-90e7-469a-9966-0dcad996503d" providerId="AD" clId="Web-{99C44797-0E56-F5AF-678D-7848B61E9AF5}"/>
    <pc:docChg chg="modSld">
      <pc:chgData name="Shashank Shekhar" userId="S::shashank@edunetfoundation.org::0008d1ff-90e7-469a-9966-0dcad996503d" providerId="AD" clId="Web-{99C44797-0E56-F5AF-678D-7848B61E9AF5}" dt="2024-03-19T08:12:55.126" v="7" actId="1076"/>
      <pc:docMkLst>
        <pc:docMk/>
      </pc:docMkLst>
      <pc:sldChg chg="modSp">
        <pc:chgData name="Shashank Shekhar" userId="S::shashank@edunetfoundation.org::0008d1ff-90e7-469a-9966-0dcad996503d" providerId="AD" clId="Web-{99C44797-0E56-F5AF-678D-7848B61E9AF5}" dt="2024-03-19T08:09:28.422" v="3" actId="1076"/>
        <pc:sldMkLst>
          <pc:docMk/>
          <pc:sldMk cId="2746043547" sldId="1291"/>
        </pc:sldMkLst>
        <pc:spChg chg="mod">
          <ac:chgData name="Shashank Shekhar" userId="S::shashank@edunetfoundation.org::0008d1ff-90e7-469a-9966-0dcad996503d" providerId="AD" clId="Web-{99C44797-0E56-F5AF-678D-7848B61E9AF5}" dt="2024-03-19T08:09:28.422" v="3" actId="1076"/>
          <ac:spMkLst>
            <pc:docMk/>
            <pc:sldMk cId="2746043547" sldId="1291"/>
            <ac:spMk id="9" creationId="{091B843F-6928-3290-2287-5FA1F531B685}"/>
          </ac:spMkLst>
        </pc:spChg>
        <pc:grpChg chg="mod">
          <ac:chgData name="Shashank Shekhar" userId="S::shashank@edunetfoundation.org::0008d1ff-90e7-469a-9966-0dcad996503d" providerId="AD" clId="Web-{99C44797-0E56-F5AF-678D-7848B61E9AF5}" dt="2024-03-19T08:09:23.484" v="1" actId="1076"/>
          <ac:grpSpMkLst>
            <pc:docMk/>
            <pc:sldMk cId="2746043547" sldId="1291"/>
            <ac:grpSpMk id="3" creationId="{328E85CD-DF89-87DD-6181-DCDD73B5625F}"/>
          </ac:grpSpMkLst>
        </pc:grpChg>
      </pc:sldChg>
      <pc:sldChg chg="modSp">
        <pc:chgData name="Shashank Shekhar" userId="S::shashank@edunetfoundation.org::0008d1ff-90e7-469a-9966-0dcad996503d" providerId="AD" clId="Web-{99C44797-0E56-F5AF-678D-7848B61E9AF5}" dt="2024-03-19T08:09:33.969" v="5" actId="14100"/>
        <pc:sldMkLst>
          <pc:docMk/>
          <pc:sldMk cId="2975191714" sldId="1292"/>
        </pc:sldMkLst>
        <pc:spChg chg="mod">
          <ac:chgData name="Shashank Shekhar" userId="S::shashank@edunetfoundation.org::0008d1ff-90e7-469a-9966-0dcad996503d" providerId="AD" clId="Web-{99C44797-0E56-F5AF-678D-7848B61E9AF5}" dt="2024-03-19T08:09:33.969" v="5" actId="14100"/>
          <ac:spMkLst>
            <pc:docMk/>
            <pc:sldMk cId="2975191714" sldId="1292"/>
            <ac:spMk id="3" creationId="{0C511917-B5EE-88C1-A75B-AC3ADE14BEB8}"/>
          </ac:spMkLst>
        </pc:spChg>
        <pc:picChg chg="mod">
          <ac:chgData name="Shashank Shekhar" userId="S::shashank@edunetfoundation.org::0008d1ff-90e7-469a-9966-0dcad996503d" providerId="AD" clId="Web-{99C44797-0E56-F5AF-678D-7848B61E9AF5}" dt="2024-03-19T08:09:32.234" v="4" actId="14100"/>
          <ac:picMkLst>
            <pc:docMk/>
            <pc:sldMk cId="2975191714" sldId="1292"/>
            <ac:picMk id="5" creationId="{6858EAD1-D312-BBBA-4C50-43B9E76BB53F}"/>
          </ac:picMkLst>
        </pc:picChg>
      </pc:sldChg>
      <pc:sldChg chg="modSp">
        <pc:chgData name="Shashank Shekhar" userId="S::shashank@edunetfoundation.org::0008d1ff-90e7-469a-9966-0dcad996503d" providerId="AD" clId="Web-{99C44797-0E56-F5AF-678D-7848B61E9AF5}" dt="2024-03-19T08:12:55.126" v="7" actId="1076"/>
        <pc:sldMkLst>
          <pc:docMk/>
          <pc:sldMk cId="4168856024" sldId="1298"/>
        </pc:sldMkLst>
        <pc:spChg chg="mod">
          <ac:chgData name="Shashank Shekhar" userId="S::shashank@edunetfoundation.org::0008d1ff-90e7-469a-9966-0dcad996503d" providerId="AD" clId="Web-{99C44797-0E56-F5AF-678D-7848B61E9AF5}" dt="2024-03-19T08:12:55.126" v="7" actId="1076"/>
          <ac:spMkLst>
            <pc:docMk/>
            <pc:sldMk cId="4168856024" sldId="1298"/>
            <ac:spMk id="6" creationId="{3B7F6AB1-00E0-C56D-4BC6-78BBB15ACC7E}"/>
          </ac:spMkLst>
        </pc:spChg>
        <pc:grpChg chg="mod">
          <ac:chgData name="Shashank Shekhar" userId="S::shashank@edunetfoundation.org::0008d1ff-90e7-469a-9966-0dcad996503d" providerId="AD" clId="Web-{99C44797-0E56-F5AF-678D-7848B61E9AF5}" dt="2024-03-19T08:12:51.376" v="6" actId="1076"/>
          <ac:grpSpMkLst>
            <pc:docMk/>
            <pc:sldMk cId="4168856024" sldId="1298"/>
            <ac:grpSpMk id="4" creationId="{77315F7D-BDA3-3D19-664A-5108316858FF}"/>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0837" y="4332913"/>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err="1">
                <a:solidFill>
                  <a:srgbClr val="161D23"/>
                </a:solidFill>
              </a:rPr>
              <a:t>Aakash</a:t>
            </a:r>
            <a:r>
              <a:rPr lang="en-US" sz="1200" dirty="0">
                <a:solidFill>
                  <a:srgbClr val="161D23"/>
                </a:solidFill>
              </a:rPr>
              <a:t> </a:t>
            </a:r>
            <a:r>
              <a:rPr lang="en-US" sz="1200" dirty="0" err="1">
                <a:solidFill>
                  <a:srgbClr val="161D23"/>
                </a:solidFill>
              </a:rPr>
              <a:t>Netada</a:t>
            </a:r>
            <a:r>
              <a:rPr lang="en-US" sz="1200" dirty="0">
                <a:solidFill>
                  <a:srgbClr val="161D23"/>
                </a:solidFill>
              </a:rPr>
              <a:t>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t>STU65bf78cf1c41d1707047119</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rtlCol="0" anchor="ctr">
            <a:spAutoFit/>
          </a:bodyPr>
          <a:lstStyle/>
          <a:p>
            <a:r>
              <a:rPr lang="en-US" sz="1200" dirty="0"/>
              <a:t>D.Y.PATIL Technical Campus, Faculty of Engineering &amp; Faculty of Management</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descr="A screenshot of a computer&#10;&#10;Description automatically generated">
            <a:extLst>
              <a:ext uri="{FF2B5EF4-FFF2-40B4-BE49-F238E27FC236}">
                <a16:creationId xmlns:a16="http://schemas.microsoft.com/office/drawing/2014/main" id="{4B6E5A9B-7235-7A50-0D7D-C8B468604893}"/>
              </a:ext>
            </a:extLst>
          </p:cNvPr>
          <p:cNvPicPr>
            <a:picLocks noChangeAspect="1"/>
          </p:cNvPicPr>
          <p:nvPr/>
        </p:nvPicPr>
        <p:blipFill>
          <a:blip r:embed="rId3"/>
          <a:stretch>
            <a:fillRect/>
          </a:stretch>
        </p:blipFill>
        <p:spPr>
          <a:xfrm>
            <a:off x="709200" y="1022237"/>
            <a:ext cx="7725600" cy="390909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332398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News Aggregator Web Application uses a mixture of Django frameworks, web scraping techniques, and frontend technologies to provide users with a centralized location where they can access and access news from TheOnion.com a with its intuitive user interface, social sharing integration, and user authentication, Through personalized features such as saved-accounts functionality, the application seeks to provide an easy and enjoyable news browsing experience Leveraging these technologies effectively the project is aimed at providing users with an easy and efficient way to stay abreast of the latest media developments and encourage maximum user engagement and satisfaction.</a:t>
            </a: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51296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 </a:t>
              </a:r>
              <a:r>
                <a:rPr lang="en-US" sz="1600" dirty="0"/>
                <a:t>P3 News Aggregator using Django Framework</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695553" cy="643467"/>
              <a:chOff x="712031" y="1234880"/>
              <a:chExt cx="7695553" cy="643467"/>
            </a:xfrm>
          </p:grpSpPr>
          <p:sp>
            <p:nvSpPr>
              <p:cNvPr id="4" name="Rectangle 3">
                <a:extLst>
                  <a:ext uri="{FF2B5EF4-FFF2-40B4-BE49-F238E27FC236}">
                    <a16:creationId xmlns:a16="http://schemas.microsoft.com/office/drawing/2014/main" id="{5992A4C9-DAB8-80D3-B09E-07655DAEBB65}"/>
                  </a:ext>
                </a:extLst>
              </p:cNvPr>
              <p:cNvSpPr/>
              <p:nvPr/>
            </p:nvSpPr>
            <p:spPr>
              <a:xfrm>
                <a:off x="1348046"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dirty="0">
                  <a:solidFill>
                    <a:schemeClr val="tx1"/>
                  </a:solidFill>
                </a:endParaRPr>
              </a:p>
              <a:p>
                <a:pPr marL="91440"/>
                <a:r>
                  <a:rPr lang="en-US" dirty="0">
                    <a:solidFill>
                      <a:schemeClr val="tx1"/>
                    </a:solidFill>
                  </a:rPr>
                  <a:t>Use the HTML, CSS, and Bootstrap templates to design and create a beautiful and responsive home page</a:t>
                </a:r>
              </a:p>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r>
                  <a:rPr lang="en-US" dirty="0">
                    <a:solidFill>
                      <a:schemeClr val="tx1"/>
                    </a:solidFill>
                  </a:rPr>
                  <a:t>Establish communication between the front-end and back-end components of the web application. Use Django’s powerful template engine to dynamically display content based on user interactions and database queries.</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dirty="0">
                    <a:solidFill>
                      <a:schemeClr val="tx1"/>
                    </a:solidFill>
                    <a:latin typeface="+mj-lt"/>
                    <a:cs typeface="Times New Roman" panose="02020603050405020304" pitchFamily="18" charset="0"/>
                  </a:rPr>
                  <a:t>Use of web scraping from the onoion.com for fetching of news &amp; storing in the database. </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Social sharing functionalities, including Facebook, WhatsApp, and Telegram sharing options for news articles.</a:t>
                </a:r>
                <a:endParaRPr lang="en-US" dirty="0">
                  <a:solidFill>
                    <a:schemeClr val="tx1"/>
                  </a:solidFill>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pic>
        <p:nvPicPr>
          <p:cNvPr id="1025" name="Picture 1">
            <a:extLst>
              <a:ext uri="{FF2B5EF4-FFF2-40B4-BE49-F238E27FC236}">
                <a16:creationId xmlns:a16="http://schemas.microsoft.com/office/drawing/2014/main" id="{80A269C7-CFBC-ED12-15F7-15E803B7E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AD513D69-F0F6-DBF8-20FB-6CA9DC9A2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D6507ADE-F230-4E87-E6F3-20F601BA3F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Use and implement a Django framework that enables businesses to efficiently manage digital media websites, stay abreast of breaking news, industry developments, and competitor activity The application should provide access to news and information which come from a variety in systematic sources Features such as taxonomy, user access controls for news conferences, and user-designed dashboards can be provided</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289310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News Aggregator Web Application uses Django capabilities and web scraping techniques to aggregate news stories from TheOnion.com, providing users with an easy way to access information Through a front-end interface that easily installed with HTML, CSS, Bootstrap lets users effortlessly navigate through latest content, by categories or dates Filter content, get detailed previews Django's system. Dynamic content rendering ensures users receive up-to-date news combined with easy backend data. In addition, the app includes social sharing functionality, allowing users to spread interesting news through Facebook, WhatsApp and Telegram Moreover, Content sharing and distribution is encouraged.</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43933" y="1022236"/>
            <a:ext cx="8466813" cy="2103120"/>
          </a:xfrm>
          <a:prstGeom prst="rect">
            <a:avLst/>
          </a:prstGeom>
          <a:noFill/>
        </p:spPr>
        <p:txBody>
          <a:bodyPr wrap="square" rtlCol="0">
            <a:spAutoFit/>
          </a:bodyPr>
          <a:lstStyle/>
          <a:p>
            <a:pPr marL="285750" lvl="0" indent="-285750" algn="just">
              <a:buFont typeface="Arial" panose="020B0604020202020204" pitchFamily="34" charset="0"/>
              <a:buChar char="•"/>
            </a:pPr>
            <a:r>
              <a:rPr lang="en-US" dirty="0"/>
              <a:t>Set up a backend: Use a news API to fetch news articles from different sources.​</a:t>
            </a:r>
          </a:p>
          <a:p>
            <a:pPr marL="285750" indent="-285750" algn="just">
              <a:buFont typeface="Arial" panose="020B0604020202020204" pitchFamily="34" charset="0"/>
              <a:buChar char="•"/>
            </a:pPr>
            <a:r>
              <a:rPr lang="en-US" dirty="0"/>
              <a:t>Create a frontend: Use HTML, CSS, and JavaScript to display the articles in a user-friendly layout</a:t>
            </a:r>
          </a:p>
          <a:p>
            <a:pPr marL="285750" indent="-285750" algn="just">
              <a:buFont typeface="Arial" panose="020B0604020202020204" pitchFamily="34" charset="0"/>
              <a:buChar char="•"/>
            </a:pPr>
            <a:r>
              <a:rPr lang="en-US" dirty="0"/>
              <a:t>Use web crawling and parsing techniques: Extract news articles from predefined sources, such as major news outlets, online publications, blogs, or other trusted platforms.</a:t>
            </a:r>
          </a:p>
          <a:p>
            <a:pPr marL="285750" indent="-285750" algn="just">
              <a:buFont typeface="Arial" panose="020B0604020202020204" pitchFamily="34" charset="0"/>
              <a:buChar char="•"/>
            </a:pPr>
            <a:r>
              <a:rPr lang="en-US" dirty="0"/>
              <a:t>Analyze a large body of text: Bring about country-dependent focal points based on word frequencies, repetitions, and natural emphasis in the written language.</a:t>
            </a:r>
          </a:p>
          <a:p>
            <a:pPr marL="285750" indent="-285750" algn="just">
              <a:buFont typeface="Arial" panose="020B0604020202020204" pitchFamily="34" charset="0"/>
              <a:buChar char="•"/>
            </a:pPr>
            <a:r>
              <a:rPr lang="en-US" dirty="0"/>
              <a:t>Visualize the findings: Visualize the findings in a sophisticated and explanatory way. </a:t>
            </a:r>
          </a:p>
          <a:p>
            <a:pPr marL="285750" lvl="0" indent="-285750" algn="just">
              <a:buFont typeface="Arial" panose="020B0604020202020204" pitchFamily="34" charset="0"/>
              <a:buChar char="•"/>
            </a:pPr>
            <a:endParaRPr lang="en-US" dirty="0"/>
          </a:p>
          <a:p>
            <a:pPr lvl="0" algn="just"/>
            <a:endParaRPr lang="en-US" dirty="0"/>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157992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Django Framework</a:t>
            </a:r>
          </a:p>
          <a:p>
            <a:pPr marL="173736" indent="-173736">
              <a:spcAft>
                <a:spcPts val="800"/>
              </a:spcAft>
              <a:buFont typeface="Arial" panose="020B0604020202020204" pitchFamily="34" charset="0"/>
              <a:buChar char="•"/>
            </a:pPr>
            <a:r>
              <a:rPr lang="en-US" dirty="0">
                <a:latin typeface="+mn-lt"/>
              </a:rPr>
              <a:t>HTML, CSS and Bootstrap</a:t>
            </a:r>
          </a:p>
          <a:p>
            <a:pPr marL="173736" indent="-173736">
              <a:spcAft>
                <a:spcPts val="800"/>
              </a:spcAft>
              <a:buFont typeface="Arial" panose="020B0604020202020204" pitchFamily="34" charset="0"/>
              <a:buChar char="•"/>
            </a:pPr>
            <a:r>
              <a:rPr lang="en-US" dirty="0">
                <a:latin typeface="+mn-lt"/>
              </a:rPr>
              <a:t>Beautiful Soup</a:t>
            </a:r>
          </a:p>
          <a:p>
            <a:pPr marL="173736" indent="-173736">
              <a:spcAft>
                <a:spcPts val="800"/>
              </a:spcAft>
              <a:buFont typeface="Arial" panose="020B0604020202020204" pitchFamily="34" charset="0"/>
              <a:buChar char="•"/>
            </a:pPr>
            <a:r>
              <a:rPr lang="en-US" dirty="0">
                <a:latin typeface="+mn-lt"/>
              </a:rPr>
              <a:t>Social media APIs</a:t>
            </a:r>
          </a:p>
          <a:p>
            <a:pPr marL="173736" indent="-173736">
              <a:spcAft>
                <a:spcPts val="800"/>
              </a:spcAft>
              <a:buFont typeface="Arial" panose="020B0604020202020204" pitchFamily="34" charset="0"/>
              <a:buChar char="•"/>
            </a:pPr>
            <a:r>
              <a:rPr lang="en-US" dirty="0">
                <a:latin typeface="+mn-lt"/>
              </a:rPr>
              <a:t>Database Management using sqlite3</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a:extLst>
              <a:ext uri="{FF2B5EF4-FFF2-40B4-BE49-F238E27FC236}">
                <a16:creationId xmlns:a16="http://schemas.microsoft.com/office/drawing/2014/main" id="{611396F0-BD3A-3C76-58D7-A96F04601CD9}"/>
              </a:ext>
            </a:extLst>
          </p:cNvPr>
          <p:cNvPicPr>
            <a:picLocks noChangeAspect="1"/>
          </p:cNvPicPr>
          <p:nvPr/>
        </p:nvPicPr>
        <p:blipFill rotWithShape="1">
          <a:blip r:embed="rId3"/>
          <a:srcRect l="7253" t="5796" r="5968" b="-4189"/>
          <a:stretch/>
        </p:blipFill>
        <p:spPr>
          <a:xfrm>
            <a:off x="1297983" y="1022237"/>
            <a:ext cx="6548034" cy="3976488"/>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4" name="Picture 3" descr="A screenshot of a computer&#10;&#10;Description automatically generated">
            <a:extLst>
              <a:ext uri="{FF2B5EF4-FFF2-40B4-BE49-F238E27FC236}">
                <a16:creationId xmlns:a16="http://schemas.microsoft.com/office/drawing/2014/main" id="{EAAB0FA9-53A5-6199-DAB0-531C96554B0F}"/>
              </a:ext>
            </a:extLst>
          </p:cNvPr>
          <p:cNvPicPr>
            <a:picLocks noChangeAspect="1"/>
          </p:cNvPicPr>
          <p:nvPr/>
        </p:nvPicPr>
        <p:blipFill>
          <a:blip r:embed="rId3"/>
          <a:stretch>
            <a:fillRect/>
          </a:stretch>
        </p:blipFill>
        <p:spPr>
          <a:xfrm>
            <a:off x="1166495" y="1079837"/>
            <a:ext cx="6811011" cy="3839150"/>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 ds:uri="9162bd5b-4ed9-4da3-b376-05204580ba3f"/>
    <ds:schemaRef ds:uri="c0fa2617-96bd-425d-8578-e93563fe37c5"/>
    <ds:schemaRef ds:uri="http://purl.org/dc/dcmitype/"/>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2879</TotalTime>
  <Words>582</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Aakash</cp:lastModifiedBy>
  <cp:revision>60</cp:revision>
  <dcterms:modified xsi:type="dcterms:W3CDTF">2024-03-30T20:52:16Z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