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7B087-7217-4EA9-A950-B66DB01C3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5981C1-7AAF-4C45-BCB6-4F3AE9069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15F827-07DD-4336-B21D-75FC457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976857-F794-44C5-A1A7-91AD5AC3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8B8F94-A973-4A5C-ACEF-879854DA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0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EEA32-4F3E-4849-88BF-3C37F907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4CB389-19C1-443B-874C-97C76DC9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72B14-7805-4F5A-991B-DC590CA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FEBEE0-F026-47D9-B3F5-7128BB0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32603-F609-47F9-8A68-C0C52E2A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9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A8D4B93-FEF6-4B95-B8C8-F4F340BEF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7835C9-66E3-4D89-A338-B04771B2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523566-6810-4006-A7E3-61142365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094ED-3D80-4299-B7B1-87FC5C81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EC1196-2BA2-4E6A-AEAC-8A6D8E8F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7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FDEB-09E3-4458-8818-16143A35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087DD0-F754-4AC2-B0D6-AC2459FA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DCB229-CF61-43BE-96A5-F53C3E3C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23B4C5-A0FD-4951-BB64-DEB3D646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DF2121-EE9F-49C8-89CF-4B364A68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3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DCFB7-CAE8-40D7-BDB9-7FF4D7E7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C74CFE-48D8-4150-869E-103A4BB1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222C08-71DB-4845-8855-E8F0DBB9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D6C4AA-0AFC-4BEF-B4EE-2FD4843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26E051-4501-4229-BE5B-CC5885A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3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6D6D1-763A-4843-930B-436750F5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4A651F-37AC-4DDD-93C7-D58CE194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63ED6B-17B3-4EA5-9F87-3B1B8C130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8308CD-1822-4BF2-A629-3BC0C0DF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43C7D0-73BB-4998-832D-25E3A96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5A51FB-5A41-4D55-B713-2B7C9536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6D08F-D27D-4376-8C34-EBE75B82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632ED5-18CC-4260-829C-D14C9514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4FE1B4-2CFD-42C2-9192-B3F0EDEE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2C16E-AEF7-4F37-AD52-E96DBA66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C074076-C2DE-47D8-8B70-94C9CB8AE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AAD330-9E99-43BD-923E-E1D27415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B59C2F-F938-437B-BBFB-F935D97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7DD2CB-EDD9-49A4-A751-83BECAD8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38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378F1-C97D-437A-853C-D35A962E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629325-DE89-4724-B859-A1C49ACF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D4B846-65A0-4414-A0D7-2EA50C5E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91CFB0-1F52-4A6A-952F-DA26EE23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AFE0FB3-649C-4BC2-9E84-C0F09B1D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2F254D-0BD8-46D9-BB4C-44477F28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4D4EA0-3BC3-4EC6-BD46-D072FE1F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436CB-FE0F-4135-BFC4-19774669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D3FAF-28F7-4AFB-8F8D-DC71D07C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496CAA-0E2A-4DF3-9056-5144AFDB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5C195-BFD2-48D2-B7F7-6DD4444D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B63871-0973-46D4-808C-D3D4BC19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FE092A-2F94-4240-84D1-90C41018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07D1F-6E97-4AFE-AE8F-D365C187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23A1CDA-3FED-4205-8753-29AA030CD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A71C0E-156F-490D-9D9F-CD55779CC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E1A80C-5A9E-4B94-B463-F064C893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7CE3AA-72B9-403C-8D49-022B5D18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C62567-F1C4-4DE2-AB36-C64E857C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8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A3485A4-5BC5-46D1-954D-0458ABD3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E4EB72-87E5-49B2-8D50-57A696F6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DC129E-7493-4C2E-AACC-65143D430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7908-05E0-489E-88A0-418655F09AC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2D4113-EA18-4038-949E-29AF43FA7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79EA14-743A-4C06-9F84-1A8605A5E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5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tel:+91937763088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8015A-FD73-45EC-8612-3E9F15C1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ID : 12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ACFC93-D17D-47A7-9EF2-C7554F43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Lucida Sans" panose="020B0602030504020204" pitchFamily="34" charset="0"/>
              </a:rPr>
              <a:t>Chapter 1 :- Introduction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Lucida Sans" panose="020B0602030504020204" pitchFamily="34" charset="0"/>
              </a:rPr>
              <a:t>1.1 :- Organization Profile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Lucida Sans" panose="020B0602030504020204" pitchFamily="34" charset="0"/>
              </a:rPr>
              <a:t>1.2 :- System Details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latin typeface="Lucida Sans" panose="020B0602030504020204" pitchFamily="34" charset="0"/>
              </a:rPr>
              <a:t>1.2.1 :- Existing System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latin typeface="Lucida Sans" panose="020B0602030504020204" pitchFamily="34" charset="0"/>
              </a:rPr>
              <a:t>1.2.2 :- Proposed System</a:t>
            </a:r>
            <a:endParaRPr lang="en-IN" sz="2800" dirty="0">
              <a:latin typeface="Lucida Sans" panose="020B0602030504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dirty="0">
                <a:latin typeface="Lucida Sans" panose="020B0602030504020204" pitchFamily="34" charset="0"/>
              </a:rPr>
              <a:t>1.3 :- Scope of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dirty="0">
                <a:latin typeface="Lucida Sans" panose="020B0602030504020204" pitchFamily="34" charset="0"/>
              </a:rPr>
              <a:t>1.4 :- Objectives</a:t>
            </a:r>
            <a:endParaRPr lang="en-US" sz="32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55BF2-0757-454B-8BDD-953D1247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41" y="157216"/>
            <a:ext cx="9144000" cy="1002652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Lucida Sans" panose="020B0602030504020204" pitchFamily="34" charset="0"/>
              </a:rPr>
              <a:t>1.1 : </a:t>
            </a:r>
            <a:r>
              <a:rPr lang="en-IN" sz="4400" dirty="0">
                <a:latin typeface="Lucida Sans" panose="020B0602030504020204" pitchFamily="34" charset="0"/>
              </a:rPr>
              <a:t>Company</a:t>
            </a:r>
            <a:r>
              <a:rPr lang="en-IN" dirty="0">
                <a:latin typeface="Lucida Sans" panose="020B0602030504020204" pitchFamily="34" charset="0"/>
              </a:rPr>
              <a:t> Profile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84ABF0-123E-4D21-A9D8-AFA073D61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41" y="1269242"/>
            <a:ext cx="7902055" cy="3842253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Company Name : Tech Crave Solutions(OPC) Pvt Ltd</a:t>
            </a:r>
          </a:p>
          <a:p>
            <a:pPr algn="l"/>
            <a:r>
              <a:rPr lang="en-IN" dirty="0"/>
              <a:t>Company Address : Ahmedabad , Gujarat-382470.</a:t>
            </a:r>
          </a:p>
          <a:p>
            <a:pPr algn="l"/>
            <a:r>
              <a:rPr lang="en-IN" dirty="0"/>
              <a:t>Specialities : </a:t>
            </a:r>
            <a:r>
              <a:rPr lang="en-US" dirty="0"/>
              <a:t>Mobile application, Website, Web services.</a:t>
            </a:r>
          </a:p>
          <a:p>
            <a:pPr algn="l"/>
            <a:r>
              <a:rPr lang="en-US" dirty="0"/>
              <a:t>Founded : April , 2021 .</a:t>
            </a:r>
          </a:p>
          <a:p>
            <a:pPr algn="l"/>
            <a:r>
              <a:rPr lang="en-US" dirty="0"/>
              <a:t>Contact : </a:t>
            </a:r>
            <a:r>
              <a:rPr lang="en-US" dirty="0">
                <a:hlinkClick r:id="rId2"/>
              </a:rPr>
              <a:t>+919377630883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E-mail : vishaltanna.professional@gmail.com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647B69-5C49-4C29-9807-A740B652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9" y="1269242"/>
            <a:ext cx="2158621" cy="215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7A473-E158-42DE-8BE6-3F29DC6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60" y="0"/>
            <a:ext cx="6096000" cy="1255594"/>
          </a:xfrm>
        </p:spPr>
        <p:txBody>
          <a:bodyPr/>
          <a:lstStyle/>
          <a:p>
            <a:r>
              <a:rPr lang="en-IN" dirty="0">
                <a:latin typeface="Lucida Sans" panose="020B0602030504020204" pitchFamily="34" charset="0"/>
              </a:rPr>
              <a:t>1.2 : System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D9F40-0BCE-4019-836C-52B48ED9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1255594"/>
            <a:ext cx="10515600" cy="5488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Lucida Sans" panose="020B0602030504020204" pitchFamily="34" charset="0"/>
              </a:rPr>
              <a:t>1.2.1 : Existing System 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Lucida Sans" panose="020B0602030504020204" pitchFamily="34" charset="0"/>
              </a:rPr>
              <a:t>Traditional banks, while serving as essential pillars of the financial system for centuries, have faced various challenges and problems over time.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Lucida Sans" panose="020B0602030504020204" pitchFamily="34" charset="0"/>
              </a:rPr>
              <a:t>High Operating Costs : - </a:t>
            </a:r>
            <a:r>
              <a:rPr lang="en-US" sz="1800" dirty="0">
                <a:latin typeface="Lucida Sans" panose="020B0602030504020204" pitchFamily="34" charset="0"/>
              </a:rPr>
              <a:t>Traditional banks often have significant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latin typeface="Lucida Sans" panose="020B0602030504020204" pitchFamily="34" charset="0"/>
              </a:rPr>
              <a:t>    overhead costs associated with maintaining physical branches,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latin typeface="Lucida Sans" panose="020B0602030504020204" pitchFamily="34" charset="0"/>
              </a:rPr>
              <a:t>    staffing, and administrative expenses.</a:t>
            </a:r>
            <a:endParaRPr lang="en-IN" sz="1800" dirty="0">
              <a:latin typeface="Lucida Sans" panose="020B0602030504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Lucida Sans" panose="020B0602030504020204" pitchFamily="34" charset="0"/>
              </a:rPr>
              <a:t>Limited Accessibility : - </a:t>
            </a:r>
            <a:r>
              <a:rPr lang="en-US" sz="1800" dirty="0">
                <a:latin typeface="Lucida Sans" panose="020B0602030504020204" pitchFamily="34" charset="0"/>
              </a:rPr>
              <a:t>Physical branches have limited hours of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latin typeface="Lucida Sans" panose="020B0602030504020204" pitchFamily="34" charset="0"/>
              </a:rPr>
              <a:t>    operation and may not be easily accessible to all customers,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latin typeface="Lucida Sans" panose="020B0602030504020204" pitchFamily="34" charset="0"/>
              </a:rPr>
              <a:t>    especially those in rural or remote areas.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Lucida Sans" panose="020B0602030504020204" pitchFamily="34" charset="0"/>
              </a:rPr>
              <a:t>Regulatory Compliance Burden : - </a:t>
            </a:r>
            <a:r>
              <a:rPr lang="en-US" sz="1800" dirty="0">
                <a:latin typeface="Lucida Sans" panose="020B0602030504020204" pitchFamily="34" charset="0"/>
              </a:rPr>
              <a:t>Traditional banks are subject to a complex web of regulations, which can result in compliance costs.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Lucida Sans" panose="020B0602030504020204" pitchFamily="34" charset="0"/>
              </a:rPr>
              <a:t>There are many Neo Banks are working in India such as Jupiter Bank, Fi Money, Freo, InstantPay, FamPay, RazorpayX etc.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1800" dirty="0">
              <a:latin typeface="Lucida Sans" panose="020B0602030504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Lucida Sans" panose="020B0602030504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dirty="0">
              <a:latin typeface="Lucida Sans" panose="020B0602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EB16A5-9755-458C-96E4-264CCE5E1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30" y="2068372"/>
            <a:ext cx="2567133" cy="22250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75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79D16-209E-4D2A-9437-DFB8793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58" y="338018"/>
            <a:ext cx="10515600" cy="5953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Lucida Sans" panose="020B0602030504020204" pitchFamily="34" charset="0"/>
              </a:rPr>
              <a:t>1.2.2 : Proposed System 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Lucida Sans" panose="020B0602030504020204" pitchFamily="34" charset="0"/>
              </a:rPr>
              <a:t>A new type of bank called a Neo Bank is coming into the banking world. It wants to change how banking works, making it easier and more helpful for anyone.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Lucida Sans" panose="020B0602030504020204" pitchFamily="34" charset="0"/>
              </a:rPr>
              <a:t>With our Neo Bank, we aim to break free from the constraints of traditional banking. Say goodbye to long queues at branches, complex paperwork, and hidden fees.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Lucida Sans" panose="020B0602030504020204" pitchFamily="34" charset="0"/>
              </a:rPr>
              <a:t>We're here to provide you with a hassle-free, transparent, and accessible banking experience.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dirty="0">
                <a:latin typeface="Lucida Sans" panose="020B0602030504020204" pitchFamily="34" charset="0"/>
              </a:rPr>
              <a:t>Promises to eliminate traditional constraints:</a:t>
            </a:r>
          </a:p>
          <a:p>
            <a:pPr lvl="1"/>
            <a:r>
              <a:rPr lang="en-US" sz="1700" dirty="0">
                <a:latin typeface="Lucida Sans" panose="020B0602030504020204" pitchFamily="34" charset="0"/>
              </a:rPr>
              <a:t>Long queues at branches.</a:t>
            </a:r>
          </a:p>
          <a:p>
            <a:pPr lvl="1"/>
            <a:r>
              <a:rPr lang="en-US" sz="1700" dirty="0">
                <a:latin typeface="Lucida Sans" panose="020B0602030504020204" pitchFamily="34" charset="0"/>
              </a:rPr>
              <a:t>Complex paperwork.</a:t>
            </a:r>
          </a:p>
          <a:p>
            <a:pPr lvl="1"/>
            <a:r>
              <a:rPr lang="en-US" sz="1700" dirty="0">
                <a:latin typeface="Lucida Sans" panose="020B0602030504020204" pitchFamily="34" charset="0"/>
              </a:rPr>
              <a:t>Hidden fees</a:t>
            </a:r>
            <a:endParaRPr lang="en-US" sz="1500" dirty="0">
              <a:latin typeface="Lucida Sans" panose="020B0602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Lucida Sans" panose="020B0602030504020204" pitchFamily="34" charset="0"/>
              </a:rPr>
              <a:t>The Neo bank system is a revolutionary approach to banking that has changed the traditional financial approach. </a:t>
            </a:r>
            <a:endParaRPr lang="en-IN" dirty="0">
              <a:latin typeface="Lucida Sans" panose="020B0602030504020204" pitchFamily="34" charset="0"/>
            </a:endParaRPr>
          </a:p>
          <a:p>
            <a:r>
              <a:rPr lang="en-US" dirty="0">
                <a:latin typeface="Lucida Sans" panose="020B0602030504020204" pitchFamily="34" charset="0"/>
              </a:rPr>
              <a:t>Unlike traditional banks with physical branches, Neo banks are fully digital financial institutions that operate exclusively through web and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84752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5AD50-0123-40CE-B466-77D8AB37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31" y="0"/>
            <a:ext cx="7486935" cy="124531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Lucida Sans" panose="020B0602030504020204" pitchFamily="34" charset="0"/>
              </a:rPr>
              <a:t>1.3 :Scope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375CBF-475E-46BF-8252-30E2C0DE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2" y="1245311"/>
            <a:ext cx="11525536" cy="5428444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System typically offers a limited range of products and services, such as savings accounts, checking accounts, debit cards, and loans. However, they focus on providing these products and services in a way that is easy to use and accessible to everyone.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are an online-only bank using technology to offer users a convenient, affordable, and personalized banking experience.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potential customers 24/7. We work hard to understand what people today want and need from a bank. We also come up with cool and unique ways to help with money stuff, and they let you customize your banking experience.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can view their account online. Customer can also make payment online.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 banks are still a relatively new phenomenon, but they are growing rapidly. The global neo bank market is expected to reach $333.4 billion by 2026. This growth is being driven by the increasing popularity of digital banking, as well as the growing demand for more convenient, affordable, and personalized financial services.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A4FAA-C03C-4ED8-971A-0315DDA9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80" y="0"/>
            <a:ext cx="7186683" cy="12965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Lucida Sans" panose="020B0602030504020204" pitchFamily="34" charset="0"/>
              </a:rPr>
              <a:t>1.4 : Objectives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AD4470-9DA7-4B8D-92BE-EFFEC283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6" y="939625"/>
            <a:ext cx="11498238" cy="560923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i="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Digital Convenience</a:t>
            </a:r>
            <a:r>
              <a:rPr lang="en-IN" sz="2000" i="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Neo banks aim to provide a seamless and user-friendly digital banking experience, allowing customers to open accounts, conduct transactions, and manage their finances entirely through mobile apps or web platforms.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i="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Financial Inclusion</a:t>
            </a:r>
            <a:r>
              <a:rPr lang="en-IN" sz="2000" i="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Many neo banks target underserved or unbanked populations, seeking to provide accessible and affordable banking services to individuals who may have limited access to traditional banking options.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i="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Fast and Easy Account Opening</a:t>
            </a:r>
            <a:r>
              <a:rPr lang="en-IN" sz="2000" i="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Neo banks strive to simplify the account opening process, making it quick and straightforward for customers to sign up and start using their services.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i="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Enhanced Customer Experience</a:t>
            </a:r>
            <a:r>
              <a:rPr lang="en-IN" sz="2000" i="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Providing excellent customer service and support is a key objective for neo banks, as they seek to differentiate themselves from traditional banks and foster strong relationships with their customers.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Improvement and Innovation</a:t>
            </a:r>
            <a:r>
              <a:rPr lang="en-IN" sz="2000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Neo banks prioritize continuous improvement and innovation to stay at the forefront of technology and offer cutting-edge banking solutions.</a:t>
            </a:r>
            <a:endParaRPr lang="en-IN" sz="2000" i="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260061"/>
            <a:ext cx="11526982" cy="637626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2000" dirty="0" smtClean="0"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 smtClean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Education</a:t>
            </a:r>
            <a:r>
              <a:rPr lang="en-IN" sz="2000" dirty="0" smtClean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Some neo banks focuses on educating customers about financial matters. Their objectives are to promote financial literacy and empower customers to make decision about their money.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 smtClean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Paperless and Eco-Friendly Approach</a:t>
            </a:r>
            <a:r>
              <a:rPr lang="en-IN" sz="2000" dirty="0" smtClean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Neo banks often emphasize a paperless and eco-friendly approach to reduce their environmental impact. Their objective is to conduct all banking processes digitally, from account opening to transaction records.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b="1" dirty="0" smtClean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Customer Support</a:t>
            </a:r>
            <a:r>
              <a:rPr lang="en-IN" sz="2000" dirty="0" smtClean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Neo banks may use artificial intelligence to enhance customer support and provide prompt assistance. Their objective is to resolve customer queries efficiently and offer a personalized support experience.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Loan </a:t>
            </a:r>
            <a:r>
              <a:rPr lang="en-IN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and EMI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 :- </a:t>
            </a:r>
            <a:r>
              <a:rPr lang="en-US" sz="2000" dirty="0"/>
              <a:t>In a Neo banking system, loans and EMIs (Equated Monthly Installments) are typically offered as part of their suite of financial products.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Loan Offers :-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Business Loan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Special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loan </a:t>
            </a: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600" smtClean="0">
                <a:ea typeface="Calibri" panose="020F0502020204030204" pitchFamily="34" charset="0"/>
                <a:cs typeface="Times New Roman" panose="02020603050405020304" pitchFamily="18" charset="0"/>
              </a:rPr>
              <a:t>Goods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8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859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Group ID : 12</vt:lpstr>
      <vt:lpstr>1.1 : Company Profile</vt:lpstr>
      <vt:lpstr>1.2 : System Details </vt:lpstr>
      <vt:lpstr>PowerPoint Presentation</vt:lpstr>
      <vt:lpstr>1.3 :Scope of the System</vt:lpstr>
      <vt:lpstr>1.4 : Objectives of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Aakash Pavar</dc:creator>
  <cp:lastModifiedBy>My Pc</cp:lastModifiedBy>
  <cp:revision>11</cp:revision>
  <dcterms:created xsi:type="dcterms:W3CDTF">2023-09-07T06:56:52Z</dcterms:created>
  <dcterms:modified xsi:type="dcterms:W3CDTF">2023-09-26T06:47:54Z</dcterms:modified>
</cp:coreProperties>
</file>