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9663E-6DFF-9D4E-8891-7D6B14898A56}" v="10" dt="2024-04-15T15:30:54.820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358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2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pokkanayil" userId="8ded4e9b9b367109" providerId="LiveId" clId="{FA59663E-6DFF-9D4E-8891-7D6B14898A56}"/>
    <pc:docChg chg="undo custSel modSld">
      <pc:chgData name="aakash pokkanayil" userId="8ded4e9b9b367109" providerId="LiveId" clId="{FA59663E-6DFF-9D4E-8891-7D6B14898A56}" dt="2024-04-15T15:50:27.446" v="2011" actId="20577"/>
      <pc:docMkLst>
        <pc:docMk/>
      </pc:docMkLst>
      <pc:sldChg chg="modSp mod">
        <pc:chgData name="aakash pokkanayil" userId="8ded4e9b9b367109" providerId="LiveId" clId="{FA59663E-6DFF-9D4E-8891-7D6B14898A56}" dt="2024-04-15T14:23:51.772" v="48" actId="20577"/>
        <pc:sldMkLst>
          <pc:docMk/>
          <pc:sldMk cId="3237914124" sldId="256"/>
        </pc:sldMkLst>
        <pc:spChg chg="mod">
          <ac:chgData name="aakash pokkanayil" userId="8ded4e9b9b367109" providerId="LiveId" clId="{FA59663E-6DFF-9D4E-8891-7D6B14898A56}" dt="2024-04-15T14:23:51.772" v="48" actId="2057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aakash pokkanayil" userId="8ded4e9b9b367109" providerId="LiveId" clId="{FA59663E-6DFF-9D4E-8891-7D6B14898A56}" dt="2024-04-15T14:23:00.140" v="36" actId="14100"/>
          <ac:spMkLst>
            <pc:docMk/>
            <pc:sldMk cId="3237914124" sldId="256"/>
            <ac:spMk id="3" creationId="{93383873-F31C-4E31-B4BA-B40D502705CE}"/>
          </ac:spMkLst>
        </pc:spChg>
        <pc:inkChg chg="mod">
          <ac:chgData name="aakash pokkanayil" userId="8ded4e9b9b367109" providerId="LiveId" clId="{FA59663E-6DFF-9D4E-8891-7D6B14898A56}" dt="2024-04-15T14:23:43.995" v="46" actId="1076"/>
          <ac:inkMkLst>
            <pc:docMk/>
            <pc:sldMk cId="3237914124" sldId="256"/>
            <ac:inkMk id="19" creationId="{4BA54EC1-BC0A-44CE-B6F6-610C5C43FEAF}"/>
          </ac:inkMkLst>
        </pc:inkChg>
        <pc:inkChg chg="mod">
          <ac:chgData name="aakash pokkanayil" userId="8ded4e9b9b367109" providerId="LiveId" clId="{FA59663E-6DFF-9D4E-8891-7D6B14898A56}" dt="2024-04-15T14:23:42.492" v="45" actId="1076"/>
          <ac:inkMkLst>
            <pc:docMk/>
            <pc:sldMk cId="3237914124" sldId="256"/>
            <ac:inkMk id="20" creationId="{A047CCDF-AC55-4CA2-8CC2-5DEAB5DBDA79}"/>
          </ac:inkMkLst>
        </pc:inkChg>
      </pc:sldChg>
      <pc:sldChg chg="addSp delSp modSp mod">
        <pc:chgData name="aakash pokkanayil" userId="8ded4e9b9b367109" providerId="LiveId" clId="{FA59663E-6DFF-9D4E-8891-7D6B14898A56}" dt="2024-04-15T15:14:36.998" v="1040" actId="14100"/>
        <pc:sldMkLst>
          <pc:docMk/>
          <pc:sldMk cId="1957259874" sldId="258"/>
        </pc:sldMkLst>
        <pc:spChg chg="del mod">
          <ac:chgData name="aakash pokkanayil" userId="8ded4e9b9b367109" providerId="LiveId" clId="{FA59663E-6DFF-9D4E-8891-7D6B14898A56}" dt="2024-04-15T15:11:09.987" v="1023" actId="478"/>
          <ac:spMkLst>
            <pc:docMk/>
            <pc:sldMk cId="1957259874" sldId="258"/>
            <ac:spMk id="3" creationId="{E4FC0D20-FACF-4D73-BD27-CF8F6B97546A}"/>
          </ac:spMkLst>
        </pc:spChg>
        <pc:spChg chg="del mod">
          <ac:chgData name="aakash pokkanayil" userId="8ded4e9b9b367109" providerId="LiveId" clId="{FA59663E-6DFF-9D4E-8891-7D6B14898A56}" dt="2024-04-15T15:12:43.006" v="1029" actId="931"/>
          <ac:spMkLst>
            <pc:docMk/>
            <pc:sldMk cId="1957259874" sldId="258"/>
            <ac:spMk id="4" creationId="{ACA6A89D-097D-4968-A07A-39A5B4F78A62}"/>
          </ac:spMkLst>
        </pc:spChg>
        <pc:spChg chg="add del mod">
          <ac:chgData name="aakash pokkanayil" userId="8ded4e9b9b367109" providerId="LiveId" clId="{FA59663E-6DFF-9D4E-8891-7D6B14898A56}" dt="2024-04-15T15:09:13.953" v="1014"/>
          <ac:spMkLst>
            <pc:docMk/>
            <pc:sldMk cId="1957259874" sldId="258"/>
            <ac:spMk id="5" creationId="{C8849DA8-4ADA-08AE-A5EB-BC7DDF3E2EE2}"/>
          </ac:spMkLst>
        </pc:spChg>
        <pc:spChg chg="mod">
          <ac:chgData name="aakash pokkanayil" userId="8ded4e9b9b367109" providerId="LiveId" clId="{FA59663E-6DFF-9D4E-8891-7D6B14898A56}" dt="2024-04-15T15:08:24.608" v="1006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aakash pokkanayil" userId="8ded4e9b9b367109" providerId="LiveId" clId="{FA59663E-6DFF-9D4E-8891-7D6B14898A56}" dt="2024-04-15T15:12:00.115" v="1025" actId="20577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aakash pokkanayil" userId="8ded4e9b9b367109" providerId="LiveId" clId="{FA59663E-6DFF-9D4E-8891-7D6B14898A56}" dt="2024-04-15T15:10:00.542" v="1015" actId="478"/>
          <ac:picMkLst>
            <pc:docMk/>
            <pc:sldMk cId="1957259874" sldId="258"/>
            <ac:picMk id="7" creationId="{6993D49E-67DD-58DD-3791-15A2E3D2ED89}"/>
          </ac:picMkLst>
        </pc:picChg>
        <pc:picChg chg="add del mod">
          <ac:chgData name="aakash pokkanayil" userId="8ded4e9b9b367109" providerId="LiveId" clId="{FA59663E-6DFF-9D4E-8891-7D6B14898A56}" dt="2024-04-15T15:12:58.665" v="1033" actId="478"/>
          <ac:picMkLst>
            <pc:docMk/>
            <pc:sldMk cId="1957259874" sldId="258"/>
            <ac:picMk id="11" creationId="{7FFD2164-0203-E9DB-D759-CED3D5116C23}"/>
          </ac:picMkLst>
        </pc:picChg>
        <pc:picChg chg="add mod">
          <ac:chgData name="aakash pokkanayil" userId="8ded4e9b9b367109" providerId="LiveId" clId="{FA59663E-6DFF-9D4E-8891-7D6B14898A56}" dt="2024-04-15T15:12:46.608" v="1032" actId="962"/>
          <ac:picMkLst>
            <pc:docMk/>
            <pc:sldMk cId="1957259874" sldId="258"/>
            <ac:picMk id="13" creationId="{3C6206A8-DDD5-2C1F-02C2-F272FB3289A1}"/>
          </ac:picMkLst>
        </pc:picChg>
        <pc:picChg chg="add mod">
          <ac:chgData name="aakash pokkanayil" userId="8ded4e9b9b367109" providerId="LiveId" clId="{FA59663E-6DFF-9D4E-8891-7D6B14898A56}" dt="2024-04-15T15:14:36.998" v="1040" actId="14100"/>
          <ac:picMkLst>
            <pc:docMk/>
            <pc:sldMk cId="1957259874" sldId="258"/>
            <ac:picMk id="15" creationId="{03F72D4E-22FA-153B-E0C4-630B7D669332}"/>
          </ac:picMkLst>
        </pc:picChg>
      </pc:sldChg>
      <pc:sldChg chg="addSp delSp modSp mod">
        <pc:chgData name="aakash pokkanayil" userId="8ded4e9b9b367109" providerId="LiveId" clId="{FA59663E-6DFF-9D4E-8891-7D6B14898A56}" dt="2024-04-15T14:36:02.398" v="199"/>
        <pc:sldMkLst>
          <pc:docMk/>
          <pc:sldMk cId="3083623366" sldId="260"/>
        </pc:sldMkLst>
        <pc:spChg chg="mod">
          <ac:chgData name="aakash pokkanayil" userId="8ded4e9b9b367109" providerId="LiveId" clId="{FA59663E-6DFF-9D4E-8891-7D6B14898A56}" dt="2024-04-15T14:35:49.411" v="197" actId="20577"/>
          <ac:spMkLst>
            <pc:docMk/>
            <pc:sldMk cId="3083623366" sldId="260"/>
            <ac:spMk id="3" creationId="{902FD5C4-FE5F-46D2-ABC9-49FA4BB8442F}"/>
          </ac:spMkLst>
        </pc:spChg>
        <pc:spChg chg="add del mod">
          <ac:chgData name="aakash pokkanayil" userId="8ded4e9b9b367109" providerId="LiveId" clId="{FA59663E-6DFF-9D4E-8891-7D6B14898A56}" dt="2024-04-15T14:36:02.398" v="199"/>
          <ac:spMkLst>
            <pc:docMk/>
            <pc:sldMk cId="3083623366" sldId="260"/>
            <ac:spMk id="4" creationId="{2370525B-3301-6AFA-8DFC-5566E4AEB822}"/>
          </ac:spMkLst>
        </pc:spChg>
      </pc:sldChg>
      <pc:sldChg chg="addSp delSp modSp mod">
        <pc:chgData name="aakash pokkanayil" userId="8ded4e9b9b367109" providerId="LiveId" clId="{FA59663E-6DFF-9D4E-8891-7D6B14898A56}" dt="2024-04-15T14:51:09.096" v="745" actId="5793"/>
        <pc:sldMkLst>
          <pc:docMk/>
          <pc:sldMk cId="710623681" sldId="261"/>
        </pc:sldMkLst>
        <pc:spChg chg="add del mod">
          <ac:chgData name="aakash pokkanayil" userId="8ded4e9b9b367109" providerId="LiveId" clId="{FA59663E-6DFF-9D4E-8891-7D6B14898A56}" dt="2024-04-15T14:49:43.421" v="728"/>
          <ac:spMkLst>
            <pc:docMk/>
            <pc:sldMk cId="710623681" sldId="261"/>
            <ac:spMk id="3" creationId="{155866B1-8661-3470-AE74-E47DB9D2E22C}"/>
          </ac:spMkLst>
        </pc:spChg>
        <pc:spChg chg="mod">
          <ac:chgData name="aakash pokkanayil" userId="8ded4e9b9b367109" providerId="LiveId" clId="{FA59663E-6DFF-9D4E-8891-7D6B14898A56}" dt="2024-04-15T14:51:09.096" v="745" actId="5793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aakash pokkanayil" userId="8ded4e9b9b367109" providerId="LiveId" clId="{FA59663E-6DFF-9D4E-8891-7D6B14898A56}" dt="2024-04-15T14:59:06.250" v="994" actId="20577"/>
        <pc:sldMkLst>
          <pc:docMk/>
          <pc:sldMk cId="452859177" sldId="262"/>
        </pc:sldMkLst>
        <pc:spChg chg="mod">
          <ac:chgData name="aakash pokkanayil" userId="8ded4e9b9b367109" providerId="LiveId" clId="{FA59663E-6DFF-9D4E-8891-7D6B14898A56}" dt="2024-04-15T14:59:06.250" v="994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 mod modClrScheme chgLayout">
        <pc:chgData name="aakash pokkanayil" userId="8ded4e9b9b367109" providerId="LiveId" clId="{FA59663E-6DFF-9D4E-8891-7D6B14898A56}" dt="2024-04-15T15:06:44.942" v="1005" actId="14100"/>
        <pc:sldMkLst>
          <pc:docMk/>
          <pc:sldMk cId="1464666480" sldId="263"/>
        </pc:sldMkLst>
        <pc:spChg chg="mod">
          <ac:chgData name="aakash pokkanayil" userId="8ded4e9b9b367109" providerId="LiveId" clId="{FA59663E-6DFF-9D4E-8891-7D6B14898A56}" dt="2024-04-15T15:06:31.458" v="1002" actId="26606"/>
          <ac:spMkLst>
            <pc:docMk/>
            <pc:sldMk cId="1464666480" sldId="263"/>
            <ac:spMk id="2" creationId="{2873BEC0-94F5-4226-A9E7-51B66045EF49}"/>
          </ac:spMkLst>
        </pc:spChg>
        <pc:spChg chg="del mod">
          <ac:chgData name="aakash pokkanayil" userId="8ded4e9b9b367109" providerId="LiveId" clId="{FA59663E-6DFF-9D4E-8891-7D6B14898A56}" dt="2024-04-15T15:06:21.174" v="997" actId="931"/>
          <ac:spMkLst>
            <pc:docMk/>
            <pc:sldMk cId="1464666480" sldId="263"/>
            <ac:spMk id="3" creationId="{902FD5C4-FE5F-46D2-ABC9-49FA4BB8442F}"/>
          </ac:spMkLst>
        </pc:spChg>
        <pc:picChg chg="add mod">
          <ac:chgData name="aakash pokkanayil" userId="8ded4e9b9b367109" providerId="LiveId" clId="{FA59663E-6DFF-9D4E-8891-7D6B14898A56}" dt="2024-04-15T15:06:44.942" v="1005" actId="14100"/>
          <ac:picMkLst>
            <pc:docMk/>
            <pc:sldMk cId="1464666480" sldId="263"/>
            <ac:picMk id="5" creationId="{DB736568-8678-0C6C-EC45-E156397F62EE}"/>
          </ac:picMkLst>
        </pc:picChg>
      </pc:sldChg>
      <pc:sldChg chg="modSp mod">
        <pc:chgData name="aakash pokkanayil" userId="8ded4e9b9b367109" providerId="LiveId" clId="{FA59663E-6DFF-9D4E-8891-7D6B14898A56}" dt="2024-04-15T15:26:34.166" v="1430" actId="20577"/>
        <pc:sldMkLst>
          <pc:docMk/>
          <pc:sldMk cId="545569246" sldId="264"/>
        </pc:sldMkLst>
        <pc:spChg chg="mod">
          <ac:chgData name="aakash pokkanayil" userId="8ded4e9b9b367109" providerId="LiveId" clId="{FA59663E-6DFF-9D4E-8891-7D6B14898A56}" dt="2024-04-15T15:20:11.620" v="1274" actId="20577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aakash pokkanayil" userId="8ded4e9b9b367109" providerId="LiveId" clId="{FA59663E-6DFF-9D4E-8891-7D6B14898A56}" dt="2024-04-15T15:26:34.166" v="1430" actId="20577"/>
          <ac:spMkLst>
            <pc:docMk/>
            <pc:sldMk cId="545569246" sldId="264"/>
            <ac:spMk id="4" creationId="{ACA6A89D-097D-4968-A07A-39A5B4F78A62}"/>
          </ac:spMkLst>
        </pc:spChg>
      </pc:sldChg>
      <pc:sldChg chg="addSp delSp modSp mod">
        <pc:chgData name="aakash pokkanayil" userId="8ded4e9b9b367109" providerId="LiveId" clId="{FA59663E-6DFF-9D4E-8891-7D6B14898A56}" dt="2024-04-15T15:31:02.294" v="1445" actId="14100"/>
        <pc:sldMkLst>
          <pc:docMk/>
          <pc:sldMk cId="1074638838" sldId="278"/>
        </pc:sldMkLst>
        <pc:spChg chg="del mod">
          <ac:chgData name="aakash pokkanayil" userId="8ded4e9b9b367109" providerId="LiveId" clId="{FA59663E-6DFF-9D4E-8891-7D6B14898A56}" dt="2024-04-15T15:29:54.207" v="1434" actId="931"/>
          <ac:spMkLst>
            <pc:docMk/>
            <pc:sldMk cId="1074638838" sldId="278"/>
            <ac:spMk id="3" creationId="{E4FC0D20-FACF-4D73-BD27-CF8F6B97546A}"/>
          </ac:spMkLst>
        </pc:spChg>
        <pc:spChg chg="del mod">
          <ac:chgData name="aakash pokkanayil" userId="8ded4e9b9b367109" providerId="LiveId" clId="{FA59663E-6DFF-9D4E-8891-7D6B14898A56}" dt="2024-04-15T15:30:54.817" v="1441" actId="931"/>
          <ac:spMkLst>
            <pc:docMk/>
            <pc:sldMk cId="1074638838" sldId="278"/>
            <ac:spMk id="4" creationId="{ACA6A89D-097D-4968-A07A-39A5B4F78A62}"/>
          </ac:spMkLst>
        </pc:spChg>
        <pc:spChg chg="mod">
          <ac:chgData name="aakash pokkanayil" userId="8ded4e9b9b367109" providerId="LiveId" clId="{FA59663E-6DFF-9D4E-8891-7D6B14898A56}" dt="2024-04-15T15:29:33.054" v="1431" actId="6549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aakash pokkanayil" userId="8ded4e9b9b367109" providerId="LiveId" clId="{FA59663E-6DFF-9D4E-8891-7D6B14898A56}" dt="2024-04-15T15:30:06.914" v="1438" actId="6549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aakash pokkanayil" userId="8ded4e9b9b367109" providerId="LiveId" clId="{FA59663E-6DFF-9D4E-8891-7D6B14898A56}" dt="2024-04-15T15:30:00.672" v="1437" actId="14100"/>
          <ac:picMkLst>
            <pc:docMk/>
            <pc:sldMk cId="1074638838" sldId="278"/>
            <ac:picMk id="6" creationId="{F55D9D5D-8A50-81AA-E9BA-16D8A0A6B631}"/>
          </ac:picMkLst>
        </pc:picChg>
        <pc:picChg chg="add mod">
          <ac:chgData name="aakash pokkanayil" userId="8ded4e9b9b367109" providerId="LiveId" clId="{FA59663E-6DFF-9D4E-8891-7D6B14898A56}" dt="2024-04-15T15:31:02.294" v="1445" actId="14100"/>
          <ac:picMkLst>
            <pc:docMk/>
            <pc:sldMk cId="1074638838" sldId="278"/>
            <ac:picMk id="9" creationId="{7B3457C4-316B-F25F-94B3-7CA716E068BF}"/>
          </ac:picMkLst>
        </pc:picChg>
      </pc:sldChg>
      <pc:sldChg chg="modSp mod">
        <pc:chgData name="aakash pokkanayil" userId="8ded4e9b9b367109" providerId="LiveId" clId="{FA59663E-6DFF-9D4E-8891-7D6B14898A56}" dt="2024-04-15T15:50:27.446" v="2011" actId="20577"/>
        <pc:sldMkLst>
          <pc:docMk/>
          <pc:sldMk cId="2659604895" sldId="279"/>
        </pc:sldMkLst>
        <pc:spChg chg="mod">
          <ac:chgData name="aakash pokkanayil" userId="8ded4e9b9b367109" providerId="LiveId" clId="{FA59663E-6DFF-9D4E-8891-7D6B14898A56}" dt="2024-04-15T15:33:46.862" v="1447" actId="255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aakash pokkanayil" userId="8ded4e9b9b367109" providerId="LiveId" clId="{FA59663E-6DFF-9D4E-8891-7D6B14898A56}" dt="2024-04-15T15:50:22.265" v="2004" actId="27636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aakash pokkanayil" userId="8ded4e9b9b367109" providerId="LiveId" clId="{FA59663E-6DFF-9D4E-8891-7D6B14898A56}" dt="2024-04-15T15:50:27.446" v="2011" actId="20577"/>
          <ac:spMkLst>
            <pc:docMk/>
            <pc:sldMk cId="2659604895" sldId="279"/>
            <ac:spMk id="4" creationId="{ACA6A89D-097D-4968-A07A-39A5B4F78A6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1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image" Target="../media/image7.png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181599" cy="1325563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rgbClr val="0E659B"/>
                </a:solidFill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559255"/>
            <a:ext cx="5181600" cy="161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AAKASH P</a:t>
            </a:r>
          </a:p>
          <a:p>
            <a:pPr marL="0" indent="0">
              <a:buNone/>
            </a:pPr>
            <a:r>
              <a:rPr lang="en-US" dirty="0"/>
              <a:t>15 APRIL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87379" y="1998576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97379" y="181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312070" y="199857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22070" y="18185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holds First position, but in next year Postgres SQL take over MySQL</a:t>
            </a:r>
          </a:p>
          <a:p>
            <a:r>
              <a:rPr lang="en-US" dirty="0"/>
              <a:t>MongoDB’s Trend is increasing in coming year</a:t>
            </a:r>
          </a:p>
          <a:p>
            <a:r>
              <a:rPr lang="en-US" dirty="0"/>
              <a:t>NoSQL are getting in trend in upcoming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Relational databases are inevitable for software development</a:t>
            </a:r>
          </a:p>
          <a:p>
            <a:r>
              <a:rPr lang="en-US" dirty="0"/>
              <a:t>NoSQL getting high in demand due to the increased volume of data in modern world</a:t>
            </a:r>
          </a:p>
          <a:p>
            <a:r>
              <a:rPr lang="en-US" dirty="0"/>
              <a:t>Open-Source databases are in demand.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sz="1800" dirty="0"/>
              <a:t>Top 10 Languages Worked With</a:t>
            </a:r>
          </a:p>
          <a:p>
            <a:pPr lvl="1"/>
            <a:r>
              <a:rPr lang="en-US" sz="1800" dirty="0"/>
              <a:t>Top 10 Databases Worked With</a:t>
            </a:r>
          </a:p>
          <a:p>
            <a:pPr lvl="1"/>
            <a:r>
              <a:rPr lang="en-US" sz="1800" dirty="0"/>
              <a:t>Mostly Used Software Platforms</a:t>
            </a:r>
          </a:p>
          <a:p>
            <a:pPr lvl="1"/>
            <a:r>
              <a:rPr lang="en-US" sz="1800" dirty="0"/>
              <a:t>Top 10 Web Framework Worked With</a:t>
            </a:r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Top 10 Language Desired Next Year</a:t>
            </a:r>
          </a:p>
          <a:p>
            <a:pPr lvl="1"/>
            <a:r>
              <a:rPr lang="en-US" sz="1800" dirty="0"/>
              <a:t>Top 10 Databases Desired Next Year</a:t>
            </a:r>
          </a:p>
          <a:p>
            <a:pPr lvl="1"/>
            <a:r>
              <a:rPr lang="en-US" sz="1800" dirty="0"/>
              <a:t>Platform Desire Next Year by Respondent</a:t>
            </a:r>
          </a:p>
          <a:p>
            <a:pPr lvl="1"/>
            <a:r>
              <a:rPr lang="en-US" sz="1800" dirty="0"/>
              <a:t>Top 10 Web Framework Desired Next Year</a:t>
            </a:r>
          </a:p>
          <a:p>
            <a:r>
              <a:rPr lang="en-US" sz="2200" dirty="0"/>
              <a:t>Demographics Survey</a:t>
            </a:r>
          </a:p>
          <a:p>
            <a:pPr lvl="1"/>
            <a:r>
              <a:rPr lang="en-US" sz="1800" dirty="0"/>
              <a:t>Respondent classified by gender</a:t>
            </a:r>
          </a:p>
          <a:p>
            <a:pPr lvl="1"/>
            <a:r>
              <a:rPr lang="en-US" sz="1800" dirty="0"/>
              <a:t>Respondent Count for Countries</a:t>
            </a:r>
          </a:p>
          <a:p>
            <a:pPr lvl="1"/>
            <a:r>
              <a:rPr lang="en-US" sz="1800" dirty="0"/>
              <a:t>Respondent Count by Age</a:t>
            </a:r>
          </a:p>
          <a:p>
            <a:pPr lvl="1"/>
            <a:r>
              <a:rPr lang="en-US" sz="1800" dirty="0"/>
              <a:t>Respondent Count by Gender, classified by Formal Education Level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Study on tech software and web development Industry around the world.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Purpose of study</a:t>
            </a:r>
          </a:p>
          <a:p>
            <a:pPr lvl="1"/>
            <a:r>
              <a:rPr lang="en-US" sz="1800" dirty="0"/>
              <a:t>To identify leading programing languages, databases and web frameworks.</a:t>
            </a:r>
          </a:p>
          <a:p>
            <a:pPr lvl="1"/>
            <a:r>
              <a:rPr lang="en-US" sz="1800" dirty="0"/>
              <a:t>Identify future scope of programing languages, databases and web frameworks.</a:t>
            </a:r>
          </a:p>
          <a:p>
            <a:pPr lvl="1"/>
            <a:r>
              <a:rPr lang="en-US" sz="1800" dirty="0"/>
              <a:t>Study on Respondent by using parameters like  education , age and gender.</a:t>
            </a:r>
          </a:p>
          <a:p>
            <a:pPr marL="457200" lvl="1" indent="0">
              <a:buNone/>
            </a:pPr>
            <a:r>
              <a:rPr lang="en-US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gathering</a:t>
            </a:r>
          </a:p>
          <a:p>
            <a:pPr lvl="1"/>
            <a:r>
              <a:rPr lang="en-US" sz="1800" dirty="0"/>
              <a:t>Source: Stack overflow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Visualization using python</a:t>
            </a:r>
          </a:p>
          <a:p>
            <a:pPr lvl="1"/>
            <a:r>
              <a:rPr lang="en-US" sz="1800" dirty="0"/>
              <a:t>Distribution of data</a:t>
            </a:r>
          </a:p>
          <a:p>
            <a:pPr lvl="1"/>
            <a:r>
              <a:rPr lang="en-US" sz="1800" dirty="0"/>
              <a:t>Correlation of  fields with each other</a:t>
            </a:r>
          </a:p>
          <a:p>
            <a:r>
              <a:rPr lang="en-US" sz="2200" dirty="0"/>
              <a:t>Dashboard using IBM COGNOS</a:t>
            </a:r>
          </a:p>
          <a:p>
            <a:pPr lvl="1"/>
            <a:r>
              <a:rPr lang="en-US" sz="1800" dirty="0"/>
              <a:t>Current Technology Usage</a:t>
            </a:r>
          </a:p>
          <a:p>
            <a:pPr lvl="1"/>
            <a:r>
              <a:rPr lang="en-US" sz="1800" dirty="0"/>
              <a:t>Future Technology Trend</a:t>
            </a:r>
          </a:p>
          <a:p>
            <a:pPr lvl="1"/>
            <a:r>
              <a:rPr lang="en-US" sz="1800" dirty="0"/>
              <a:t>Demographics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736568-8678-0C6C-EC45-E156397F6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1442"/>
            <a:ext cx="10515599" cy="4730584"/>
          </a:xfrm>
          <a:noFill/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13" name="Content Placeholder 1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C6206A8-DDD5-2C1F-02C2-F272FB328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9"/>
            <a:ext cx="5181600" cy="348571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3F72D4E-22FA-153B-E0C4-630B7D66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90688"/>
            <a:ext cx="5334001" cy="348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HTML/CSS are booming in this year as well as next year. </a:t>
            </a:r>
          </a:p>
          <a:p>
            <a:r>
              <a:rPr lang="en-US" dirty="0"/>
              <a:t>Python overtakes SQL on next year and Typescript also getting highly popular.</a:t>
            </a:r>
          </a:p>
          <a:p>
            <a:r>
              <a:rPr lang="en-US" dirty="0"/>
              <a:t>Power shell seem losing its demand.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and SQL get booming It can contribute well for AI and ML (Data Science) Field </a:t>
            </a:r>
          </a:p>
          <a:p>
            <a:r>
              <a:rPr lang="en-US" dirty="0"/>
              <a:t>Web development and web developers are high in demand.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55D9D5D-8A50-81AA-E9BA-16D8A0A6B6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4388" y="1825625"/>
            <a:ext cx="5281612" cy="3652729"/>
          </a:xfrm>
        </p:spPr>
      </p:pic>
      <p:pic>
        <p:nvPicPr>
          <p:cNvPr id="9" name="Content Placeholder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B3457C4-316B-F25F-94B3-7CA716E0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652729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522</Words>
  <Application>Microsoft Macintosh PowerPoint</Application>
  <PresentationFormat>Widescreen</PresentationFormat>
  <Paragraphs>114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aakash pokkanayil</cp:lastModifiedBy>
  <cp:revision>20</cp:revision>
  <dcterms:created xsi:type="dcterms:W3CDTF">2020-10-28T18:29:43Z</dcterms:created>
  <dcterms:modified xsi:type="dcterms:W3CDTF">2024-04-15T15:50:34Z</dcterms:modified>
</cp:coreProperties>
</file>