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5"/>
  </p:notesMasterIdLst>
  <p:sldIdLst>
    <p:sldId id="256" r:id="rId5"/>
    <p:sldId id="257" r:id="rId6"/>
    <p:sldId id="260" r:id="rId7"/>
    <p:sldId id="261" r:id="rId8"/>
    <p:sldId id="262" r:id="rId9"/>
    <p:sldId id="263" r:id="rId10"/>
    <p:sldId id="258" r:id="rId11"/>
    <p:sldId id="264" r:id="rId12"/>
    <p:sldId id="278" r:id="rId13"/>
    <p:sldId id="279" r:id="rId14"/>
    <p:sldId id="267" r:id="rId15"/>
    <p:sldId id="268" r:id="rId16"/>
    <p:sldId id="269" r:id="rId17"/>
    <p:sldId id="270" r:id="rId18"/>
    <p:sldId id="272" r:id="rId19"/>
    <p:sldId id="273" r:id="rId20"/>
    <p:sldId id="274" r:id="rId21"/>
    <p:sldId id="275" r:id="rId22"/>
    <p:sldId id="276" r:id="rId23"/>
    <p:sldId id="277" r:id="rId24"/>
  </p:sldIdLst>
  <p:sldSz cx="12192000" cy="6858000"/>
  <p:notesSz cx="6858000" cy="18573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se Malcolm" initials="RM" lastIdx="1" clrIdx="0">
    <p:extLst>
      <p:ext uri="{19B8F6BF-5375-455C-9EA6-DF929625EA0E}">
        <p15:presenceInfo xmlns:p15="http://schemas.microsoft.com/office/powerpoint/2012/main" userId="Rose Malcolm" providerId="None"/>
      </p:ext>
    </p:extLst>
  </p:cmAuthor>
  <p:cmAuthor id="2" name="Rose Malcolm" initials="RM [2]" lastIdx="7" clrIdx="1">
    <p:extLst>
      <p:ext uri="{19B8F6BF-5375-455C-9EA6-DF929625EA0E}">
        <p15:presenceInfo xmlns:p15="http://schemas.microsoft.com/office/powerpoint/2012/main" userId="17c9fa32013483c0" providerId="Windows Live"/>
      </p:ext>
    </p:extLst>
  </p:cmAuthor>
  <p:cmAuthor id="3" name="Ramesh Sannareddy" initials="RS" lastIdx="7" clrIdx="2">
    <p:extLst>
      <p:ext uri="{19B8F6BF-5375-455C-9EA6-DF929625EA0E}">
        <p15:presenceInfo xmlns:p15="http://schemas.microsoft.com/office/powerpoint/2012/main" userId="YZ5PSXVD06EfD4/04RF+4IpszM4ZmL7FtUZDJf4jPLA=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65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A59663E-6DFF-9D4E-8891-7D6B14898A56}" v="16" dt="2024-04-15T17:12:16.647"/>
  </p1510:revLst>
</p1510:revInfo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3" autoAdjust="0"/>
    <p:restoredTop sz="73583" autoAdjust="0"/>
  </p:normalViewPr>
  <p:slideViewPr>
    <p:cSldViewPr snapToGrid="0" snapToObjects="1" showGuides="1">
      <p:cViewPr varScale="1">
        <p:scale>
          <a:sx n="105" d="100"/>
          <a:sy n="105" d="100"/>
        </p:scale>
        <p:origin x="1272" y="1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akash pokkanayil" userId="8ded4e9b9b367109" providerId="LiveId" clId="{FA59663E-6DFF-9D4E-8891-7D6B14898A56}"/>
    <pc:docChg chg="undo custSel modSld">
      <pc:chgData name="aakash pokkanayil" userId="8ded4e9b9b367109" providerId="LiveId" clId="{FA59663E-6DFF-9D4E-8891-7D6B14898A56}" dt="2024-04-15T17:12:30.806" v="2622" actId="14100"/>
      <pc:docMkLst>
        <pc:docMk/>
      </pc:docMkLst>
      <pc:sldChg chg="modSp mod">
        <pc:chgData name="aakash pokkanayil" userId="8ded4e9b9b367109" providerId="LiveId" clId="{FA59663E-6DFF-9D4E-8891-7D6B14898A56}" dt="2024-04-15T14:23:51.772" v="48" actId="20577"/>
        <pc:sldMkLst>
          <pc:docMk/>
          <pc:sldMk cId="3237914124" sldId="256"/>
        </pc:sldMkLst>
        <pc:spChg chg="mod">
          <ac:chgData name="aakash pokkanayil" userId="8ded4e9b9b367109" providerId="LiveId" clId="{FA59663E-6DFF-9D4E-8891-7D6B14898A56}" dt="2024-04-15T14:23:51.772" v="48" actId="20577"/>
          <ac:spMkLst>
            <pc:docMk/>
            <pc:sldMk cId="3237914124" sldId="256"/>
            <ac:spMk id="2" creationId="{2FE973FE-1F8B-4DED-8DC0-71E987678976}"/>
          </ac:spMkLst>
        </pc:spChg>
        <pc:spChg chg="mod">
          <ac:chgData name="aakash pokkanayil" userId="8ded4e9b9b367109" providerId="LiveId" clId="{FA59663E-6DFF-9D4E-8891-7D6B14898A56}" dt="2024-04-15T14:23:00.140" v="36" actId="14100"/>
          <ac:spMkLst>
            <pc:docMk/>
            <pc:sldMk cId="3237914124" sldId="256"/>
            <ac:spMk id="3" creationId="{93383873-F31C-4E31-B4BA-B40D502705CE}"/>
          </ac:spMkLst>
        </pc:spChg>
        <pc:inkChg chg="mod">
          <ac:chgData name="aakash pokkanayil" userId="8ded4e9b9b367109" providerId="LiveId" clId="{FA59663E-6DFF-9D4E-8891-7D6B14898A56}" dt="2024-04-15T14:23:43.995" v="46" actId="1076"/>
          <ac:inkMkLst>
            <pc:docMk/>
            <pc:sldMk cId="3237914124" sldId="256"/>
            <ac:inkMk id="19" creationId="{4BA54EC1-BC0A-44CE-B6F6-610C5C43FEAF}"/>
          </ac:inkMkLst>
        </pc:inkChg>
        <pc:inkChg chg="mod">
          <ac:chgData name="aakash pokkanayil" userId="8ded4e9b9b367109" providerId="LiveId" clId="{FA59663E-6DFF-9D4E-8891-7D6B14898A56}" dt="2024-04-15T14:23:42.492" v="45" actId="1076"/>
          <ac:inkMkLst>
            <pc:docMk/>
            <pc:sldMk cId="3237914124" sldId="256"/>
            <ac:inkMk id="20" creationId="{A047CCDF-AC55-4CA2-8CC2-5DEAB5DBDA79}"/>
          </ac:inkMkLst>
        </pc:inkChg>
      </pc:sldChg>
      <pc:sldChg chg="addSp delSp modSp mod">
        <pc:chgData name="aakash pokkanayil" userId="8ded4e9b9b367109" providerId="LiveId" clId="{FA59663E-6DFF-9D4E-8891-7D6B14898A56}" dt="2024-04-15T15:14:36.998" v="1040" actId="14100"/>
        <pc:sldMkLst>
          <pc:docMk/>
          <pc:sldMk cId="1957259874" sldId="258"/>
        </pc:sldMkLst>
        <pc:spChg chg="del mod">
          <ac:chgData name="aakash pokkanayil" userId="8ded4e9b9b367109" providerId="LiveId" clId="{FA59663E-6DFF-9D4E-8891-7D6B14898A56}" dt="2024-04-15T15:11:09.987" v="1023" actId="478"/>
          <ac:spMkLst>
            <pc:docMk/>
            <pc:sldMk cId="1957259874" sldId="258"/>
            <ac:spMk id="3" creationId="{E4FC0D20-FACF-4D73-BD27-CF8F6B97546A}"/>
          </ac:spMkLst>
        </pc:spChg>
        <pc:spChg chg="del mod">
          <ac:chgData name="aakash pokkanayil" userId="8ded4e9b9b367109" providerId="LiveId" clId="{FA59663E-6DFF-9D4E-8891-7D6B14898A56}" dt="2024-04-15T15:12:43.006" v="1029" actId="931"/>
          <ac:spMkLst>
            <pc:docMk/>
            <pc:sldMk cId="1957259874" sldId="258"/>
            <ac:spMk id="4" creationId="{ACA6A89D-097D-4968-A07A-39A5B4F78A62}"/>
          </ac:spMkLst>
        </pc:spChg>
        <pc:spChg chg="add del mod">
          <ac:chgData name="aakash pokkanayil" userId="8ded4e9b9b367109" providerId="LiveId" clId="{FA59663E-6DFF-9D4E-8891-7D6B14898A56}" dt="2024-04-15T15:09:13.953" v="1014"/>
          <ac:spMkLst>
            <pc:docMk/>
            <pc:sldMk cId="1957259874" sldId="258"/>
            <ac:spMk id="5" creationId="{C8849DA8-4ADA-08AE-A5EB-BC7DDF3E2EE2}"/>
          </ac:spMkLst>
        </pc:spChg>
        <pc:spChg chg="mod">
          <ac:chgData name="aakash pokkanayil" userId="8ded4e9b9b367109" providerId="LiveId" clId="{FA59663E-6DFF-9D4E-8891-7D6B14898A56}" dt="2024-04-15T15:08:24.608" v="1006" actId="20577"/>
          <ac:spMkLst>
            <pc:docMk/>
            <pc:sldMk cId="1957259874" sldId="258"/>
            <ac:spMk id="8" creationId="{D13C2F43-A283-4FD4-9C0D-BFF93C50AC01}"/>
          </ac:spMkLst>
        </pc:spChg>
        <pc:spChg chg="mod">
          <ac:chgData name="aakash pokkanayil" userId="8ded4e9b9b367109" providerId="LiveId" clId="{FA59663E-6DFF-9D4E-8891-7D6B14898A56}" dt="2024-04-15T15:12:00.115" v="1025" actId="20577"/>
          <ac:spMkLst>
            <pc:docMk/>
            <pc:sldMk cId="1957259874" sldId="258"/>
            <ac:spMk id="10" creationId="{AE706D50-7D14-4DB8-BE17-5497AA1715EE}"/>
          </ac:spMkLst>
        </pc:spChg>
        <pc:picChg chg="add del mod">
          <ac:chgData name="aakash pokkanayil" userId="8ded4e9b9b367109" providerId="LiveId" clId="{FA59663E-6DFF-9D4E-8891-7D6B14898A56}" dt="2024-04-15T15:10:00.542" v="1015" actId="478"/>
          <ac:picMkLst>
            <pc:docMk/>
            <pc:sldMk cId="1957259874" sldId="258"/>
            <ac:picMk id="7" creationId="{6993D49E-67DD-58DD-3791-15A2E3D2ED89}"/>
          </ac:picMkLst>
        </pc:picChg>
        <pc:picChg chg="add del mod">
          <ac:chgData name="aakash pokkanayil" userId="8ded4e9b9b367109" providerId="LiveId" clId="{FA59663E-6DFF-9D4E-8891-7D6B14898A56}" dt="2024-04-15T15:12:58.665" v="1033" actId="478"/>
          <ac:picMkLst>
            <pc:docMk/>
            <pc:sldMk cId="1957259874" sldId="258"/>
            <ac:picMk id="11" creationId="{7FFD2164-0203-E9DB-D759-CED3D5116C23}"/>
          </ac:picMkLst>
        </pc:picChg>
        <pc:picChg chg="add mod">
          <ac:chgData name="aakash pokkanayil" userId="8ded4e9b9b367109" providerId="LiveId" clId="{FA59663E-6DFF-9D4E-8891-7D6B14898A56}" dt="2024-04-15T15:12:46.608" v="1032" actId="962"/>
          <ac:picMkLst>
            <pc:docMk/>
            <pc:sldMk cId="1957259874" sldId="258"/>
            <ac:picMk id="13" creationId="{3C6206A8-DDD5-2C1F-02C2-F272FB3289A1}"/>
          </ac:picMkLst>
        </pc:picChg>
        <pc:picChg chg="add mod">
          <ac:chgData name="aakash pokkanayil" userId="8ded4e9b9b367109" providerId="LiveId" clId="{FA59663E-6DFF-9D4E-8891-7D6B14898A56}" dt="2024-04-15T15:14:36.998" v="1040" actId="14100"/>
          <ac:picMkLst>
            <pc:docMk/>
            <pc:sldMk cId="1957259874" sldId="258"/>
            <ac:picMk id="15" creationId="{03F72D4E-22FA-153B-E0C4-630B7D669332}"/>
          </ac:picMkLst>
        </pc:picChg>
      </pc:sldChg>
      <pc:sldChg chg="addSp delSp modSp mod">
        <pc:chgData name="aakash pokkanayil" userId="8ded4e9b9b367109" providerId="LiveId" clId="{FA59663E-6DFF-9D4E-8891-7D6B14898A56}" dt="2024-04-15T14:36:02.398" v="199"/>
        <pc:sldMkLst>
          <pc:docMk/>
          <pc:sldMk cId="3083623366" sldId="260"/>
        </pc:sldMkLst>
        <pc:spChg chg="mod">
          <ac:chgData name="aakash pokkanayil" userId="8ded4e9b9b367109" providerId="LiveId" clId="{FA59663E-6DFF-9D4E-8891-7D6B14898A56}" dt="2024-04-15T14:35:49.411" v="197" actId="20577"/>
          <ac:spMkLst>
            <pc:docMk/>
            <pc:sldMk cId="3083623366" sldId="260"/>
            <ac:spMk id="3" creationId="{902FD5C4-FE5F-46D2-ABC9-49FA4BB8442F}"/>
          </ac:spMkLst>
        </pc:spChg>
        <pc:spChg chg="add del mod">
          <ac:chgData name="aakash pokkanayil" userId="8ded4e9b9b367109" providerId="LiveId" clId="{FA59663E-6DFF-9D4E-8891-7D6B14898A56}" dt="2024-04-15T14:36:02.398" v="199"/>
          <ac:spMkLst>
            <pc:docMk/>
            <pc:sldMk cId="3083623366" sldId="260"/>
            <ac:spMk id="4" creationId="{2370525B-3301-6AFA-8DFC-5566E4AEB822}"/>
          </ac:spMkLst>
        </pc:spChg>
      </pc:sldChg>
      <pc:sldChg chg="addSp delSp modSp mod">
        <pc:chgData name="aakash pokkanayil" userId="8ded4e9b9b367109" providerId="LiveId" clId="{FA59663E-6DFF-9D4E-8891-7D6B14898A56}" dt="2024-04-15T14:51:09.096" v="745" actId="5793"/>
        <pc:sldMkLst>
          <pc:docMk/>
          <pc:sldMk cId="710623681" sldId="261"/>
        </pc:sldMkLst>
        <pc:spChg chg="add del mod">
          <ac:chgData name="aakash pokkanayil" userId="8ded4e9b9b367109" providerId="LiveId" clId="{FA59663E-6DFF-9D4E-8891-7D6B14898A56}" dt="2024-04-15T14:49:43.421" v="728"/>
          <ac:spMkLst>
            <pc:docMk/>
            <pc:sldMk cId="710623681" sldId="261"/>
            <ac:spMk id="3" creationId="{155866B1-8661-3470-AE74-E47DB9D2E22C}"/>
          </ac:spMkLst>
        </pc:spChg>
        <pc:spChg chg="mod">
          <ac:chgData name="aakash pokkanayil" userId="8ded4e9b9b367109" providerId="LiveId" clId="{FA59663E-6DFF-9D4E-8891-7D6B14898A56}" dt="2024-04-15T14:51:09.096" v="745" actId="5793"/>
          <ac:spMkLst>
            <pc:docMk/>
            <pc:sldMk cId="710623681" sldId="261"/>
            <ac:spMk id="5" creationId="{DC710A13-9821-054D-8648-FB592F1CDDDF}"/>
          </ac:spMkLst>
        </pc:spChg>
      </pc:sldChg>
      <pc:sldChg chg="modSp mod">
        <pc:chgData name="aakash pokkanayil" userId="8ded4e9b9b367109" providerId="LiveId" clId="{FA59663E-6DFF-9D4E-8891-7D6B14898A56}" dt="2024-04-15T14:59:06.250" v="994" actId="20577"/>
        <pc:sldMkLst>
          <pc:docMk/>
          <pc:sldMk cId="452859177" sldId="262"/>
        </pc:sldMkLst>
        <pc:spChg chg="mod">
          <ac:chgData name="aakash pokkanayil" userId="8ded4e9b9b367109" providerId="LiveId" clId="{FA59663E-6DFF-9D4E-8891-7D6B14898A56}" dt="2024-04-15T14:59:06.250" v="994" actId="20577"/>
          <ac:spMkLst>
            <pc:docMk/>
            <pc:sldMk cId="452859177" sldId="262"/>
            <ac:spMk id="3" creationId="{902FD5C4-FE5F-46D2-ABC9-49FA4BB8442F}"/>
          </ac:spMkLst>
        </pc:spChg>
      </pc:sldChg>
      <pc:sldChg chg="addSp delSp modSp mod modClrScheme chgLayout">
        <pc:chgData name="aakash pokkanayil" userId="8ded4e9b9b367109" providerId="LiveId" clId="{FA59663E-6DFF-9D4E-8891-7D6B14898A56}" dt="2024-04-15T15:06:44.942" v="1005" actId="14100"/>
        <pc:sldMkLst>
          <pc:docMk/>
          <pc:sldMk cId="1464666480" sldId="263"/>
        </pc:sldMkLst>
        <pc:spChg chg="mod">
          <ac:chgData name="aakash pokkanayil" userId="8ded4e9b9b367109" providerId="LiveId" clId="{FA59663E-6DFF-9D4E-8891-7D6B14898A56}" dt="2024-04-15T15:06:31.458" v="1002" actId="26606"/>
          <ac:spMkLst>
            <pc:docMk/>
            <pc:sldMk cId="1464666480" sldId="263"/>
            <ac:spMk id="2" creationId="{2873BEC0-94F5-4226-A9E7-51B66045EF49}"/>
          </ac:spMkLst>
        </pc:spChg>
        <pc:spChg chg="del mod">
          <ac:chgData name="aakash pokkanayil" userId="8ded4e9b9b367109" providerId="LiveId" clId="{FA59663E-6DFF-9D4E-8891-7D6B14898A56}" dt="2024-04-15T15:06:21.174" v="997" actId="931"/>
          <ac:spMkLst>
            <pc:docMk/>
            <pc:sldMk cId="1464666480" sldId="263"/>
            <ac:spMk id="3" creationId="{902FD5C4-FE5F-46D2-ABC9-49FA4BB8442F}"/>
          </ac:spMkLst>
        </pc:spChg>
        <pc:picChg chg="add mod">
          <ac:chgData name="aakash pokkanayil" userId="8ded4e9b9b367109" providerId="LiveId" clId="{FA59663E-6DFF-9D4E-8891-7D6B14898A56}" dt="2024-04-15T15:06:44.942" v="1005" actId="14100"/>
          <ac:picMkLst>
            <pc:docMk/>
            <pc:sldMk cId="1464666480" sldId="263"/>
            <ac:picMk id="5" creationId="{DB736568-8678-0C6C-EC45-E156397F62EE}"/>
          </ac:picMkLst>
        </pc:picChg>
      </pc:sldChg>
      <pc:sldChg chg="modSp mod">
        <pc:chgData name="aakash pokkanayil" userId="8ded4e9b9b367109" providerId="LiveId" clId="{FA59663E-6DFF-9D4E-8891-7D6B14898A56}" dt="2024-04-15T15:26:34.166" v="1430" actId="20577"/>
        <pc:sldMkLst>
          <pc:docMk/>
          <pc:sldMk cId="545569246" sldId="264"/>
        </pc:sldMkLst>
        <pc:spChg chg="mod">
          <ac:chgData name="aakash pokkanayil" userId="8ded4e9b9b367109" providerId="LiveId" clId="{FA59663E-6DFF-9D4E-8891-7D6B14898A56}" dt="2024-04-15T15:20:11.620" v="1274" actId="20577"/>
          <ac:spMkLst>
            <pc:docMk/>
            <pc:sldMk cId="545569246" sldId="264"/>
            <ac:spMk id="3" creationId="{E4FC0D20-FACF-4D73-BD27-CF8F6B97546A}"/>
          </ac:spMkLst>
        </pc:spChg>
        <pc:spChg chg="mod">
          <ac:chgData name="aakash pokkanayil" userId="8ded4e9b9b367109" providerId="LiveId" clId="{FA59663E-6DFF-9D4E-8891-7D6B14898A56}" dt="2024-04-15T15:26:34.166" v="1430" actId="20577"/>
          <ac:spMkLst>
            <pc:docMk/>
            <pc:sldMk cId="545569246" sldId="264"/>
            <ac:spMk id="4" creationId="{ACA6A89D-097D-4968-A07A-39A5B4F78A62}"/>
          </ac:spMkLst>
        </pc:spChg>
      </pc:sldChg>
      <pc:sldChg chg="modSp mod">
        <pc:chgData name="aakash pokkanayil" userId="8ded4e9b9b367109" providerId="LiveId" clId="{FA59663E-6DFF-9D4E-8891-7D6B14898A56}" dt="2024-04-15T15:54:26.424" v="2012"/>
        <pc:sldMkLst>
          <pc:docMk/>
          <pc:sldMk cId="9691683" sldId="267"/>
        </pc:sldMkLst>
        <pc:spChg chg="mod">
          <ac:chgData name="aakash pokkanayil" userId="8ded4e9b9b367109" providerId="LiveId" clId="{FA59663E-6DFF-9D4E-8891-7D6B14898A56}" dt="2024-04-15T15:54:26.424" v="2012"/>
          <ac:spMkLst>
            <pc:docMk/>
            <pc:sldMk cId="9691683" sldId="267"/>
            <ac:spMk id="3" creationId="{902FD5C4-FE5F-46D2-ABC9-49FA4BB8442F}"/>
          </ac:spMkLst>
        </pc:spChg>
      </pc:sldChg>
      <pc:sldChg chg="addSp modSp mod">
        <pc:chgData name="aakash pokkanayil" userId="8ded4e9b9b367109" providerId="LiveId" clId="{FA59663E-6DFF-9D4E-8891-7D6B14898A56}" dt="2024-04-15T15:57:01.312" v="2028" actId="14100"/>
        <pc:sldMkLst>
          <pc:docMk/>
          <pc:sldMk cId="916853615" sldId="268"/>
        </pc:sldMkLst>
        <pc:spChg chg="mod">
          <ac:chgData name="aakash pokkanayil" userId="8ded4e9b9b367109" providerId="LiveId" clId="{FA59663E-6DFF-9D4E-8891-7D6B14898A56}" dt="2024-04-15T15:55:18.985" v="2014" actId="20577"/>
          <ac:spMkLst>
            <pc:docMk/>
            <pc:sldMk cId="916853615" sldId="268"/>
            <ac:spMk id="8" creationId="{EFCC0E64-0E5B-4BA1-BC72-30FA1DE96F29}"/>
          </ac:spMkLst>
        </pc:spChg>
        <pc:picChg chg="add mod">
          <ac:chgData name="aakash pokkanayil" userId="8ded4e9b9b367109" providerId="LiveId" clId="{FA59663E-6DFF-9D4E-8891-7D6B14898A56}" dt="2024-04-15T15:57:01.312" v="2028" actId="14100"/>
          <ac:picMkLst>
            <pc:docMk/>
            <pc:sldMk cId="916853615" sldId="268"/>
            <ac:picMk id="4" creationId="{0BEA6DCB-CBB9-3E46-52E4-5C260BCBA255}"/>
          </ac:picMkLst>
        </pc:picChg>
      </pc:sldChg>
      <pc:sldChg chg="addSp delSp modSp mod">
        <pc:chgData name="aakash pokkanayil" userId="8ded4e9b9b367109" providerId="LiveId" clId="{FA59663E-6DFF-9D4E-8891-7D6B14898A56}" dt="2024-04-15T15:56:39.850" v="2027" actId="14100"/>
        <pc:sldMkLst>
          <pc:docMk/>
          <pc:sldMk cId="3266127139" sldId="269"/>
        </pc:sldMkLst>
        <pc:spChg chg="del mod">
          <ac:chgData name="aakash pokkanayil" userId="8ded4e9b9b367109" providerId="LiveId" clId="{FA59663E-6DFF-9D4E-8891-7D6B14898A56}" dt="2024-04-15T15:56:24.292" v="2022" actId="931"/>
          <ac:spMkLst>
            <pc:docMk/>
            <pc:sldMk cId="3266127139" sldId="269"/>
            <ac:spMk id="8" creationId="{EFCC0E64-0E5B-4BA1-BC72-30FA1DE96F29}"/>
          </ac:spMkLst>
        </pc:spChg>
        <pc:picChg chg="add mod">
          <ac:chgData name="aakash pokkanayil" userId="8ded4e9b9b367109" providerId="LiveId" clId="{FA59663E-6DFF-9D4E-8891-7D6B14898A56}" dt="2024-04-15T15:56:39.850" v="2027" actId="14100"/>
          <ac:picMkLst>
            <pc:docMk/>
            <pc:sldMk cId="3266127139" sldId="269"/>
            <ac:picMk id="4" creationId="{BE96872A-762B-543B-8BDC-3DDEBA58A916}"/>
          </ac:picMkLst>
        </pc:picChg>
      </pc:sldChg>
      <pc:sldChg chg="addSp delSp modSp mod">
        <pc:chgData name="aakash pokkanayil" userId="8ded4e9b9b367109" providerId="LiveId" clId="{FA59663E-6DFF-9D4E-8891-7D6B14898A56}" dt="2024-04-15T15:58:16.633" v="2036" actId="14100"/>
        <pc:sldMkLst>
          <pc:docMk/>
          <pc:sldMk cId="3517973280" sldId="270"/>
        </pc:sldMkLst>
        <pc:spChg chg="del mod">
          <ac:chgData name="aakash pokkanayil" userId="8ded4e9b9b367109" providerId="LiveId" clId="{FA59663E-6DFF-9D4E-8891-7D6B14898A56}" dt="2024-04-15T15:57:54.050" v="2031" actId="931"/>
          <ac:spMkLst>
            <pc:docMk/>
            <pc:sldMk cId="3517973280" sldId="270"/>
            <ac:spMk id="8" creationId="{EFCC0E64-0E5B-4BA1-BC72-30FA1DE96F29}"/>
          </ac:spMkLst>
        </pc:spChg>
        <pc:picChg chg="add mod">
          <ac:chgData name="aakash pokkanayil" userId="8ded4e9b9b367109" providerId="LiveId" clId="{FA59663E-6DFF-9D4E-8891-7D6B14898A56}" dt="2024-04-15T15:58:16.633" v="2036" actId="14100"/>
          <ac:picMkLst>
            <pc:docMk/>
            <pc:sldMk cId="3517973280" sldId="270"/>
            <ac:picMk id="4" creationId="{B5E15DF2-EF7C-8815-6F73-E1D554DFB1C4}"/>
          </ac:picMkLst>
        </pc:picChg>
      </pc:sldChg>
      <pc:sldChg chg="addSp delSp modSp mod">
        <pc:chgData name="aakash pokkanayil" userId="8ded4e9b9b367109" providerId="LiveId" clId="{FA59663E-6DFF-9D4E-8891-7D6B14898A56}" dt="2024-04-15T16:03:29.973" v="2213" actId="20577"/>
        <pc:sldMkLst>
          <pc:docMk/>
          <pc:sldMk cId="2161130591" sldId="272"/>
        </pc:sldMkLst>
        <pc:spChg chg="del">
          <ac:chgData name="aakash pokkanayil" userId="8ded4e9b9b367109" providerId="LiveId" clId="{FA59663E-6DFF-9D4E-8891-7D6B14898A56}" dt="2024-04-15T15:59:54.263" v="2037" actId="34307"/>
          <ac:spMkLst>
            <pc:docMk/>
            <pc:sldMk cId="2161130591" sldId="272"/>
            <ac:spMk id="5" creationId="{28684E62-A9F8-4E7A-AB01-78893062A1B4}"/>
          </ac:spMkLst>
        </pc:spChg>
        <pc:spChg chg="add mod">
          <ac:chgData name="aakash pokkanayil" userId="8ded4e9b9b367109" providerId="LiveId" clId="{FA59663E-6DFF-9D4E-8891-7D6B14898A56}" dt="2024-04-15T16:03:29.973" v="2213" actId="20577"/>
          <ac:spMkLst>
            <pc:docMk/>
            <pc:sldMk cId="2161130591" sldId="272"/>
            <ac:spMk id="7" creationId="{CB4B6948-130D-3C1B-B74F-0B058ECD4BE4}"/>
          </ac:spMkLst>
        </pc:spChg>
        <pc:picChg chg="add del mod ord">
          <ac:chgData name="aakash pokkanayil" userId="8ded4e9b9b367109" providerId="LiveId" clId="{FA59663E-6DFF-9D4E-8891-7D6B14898A56}" dt="2024-04-15T15:59:57.713" v="2038" actId="478"/>
          <ac:picMkLst>
            <pc:docMk/>
            <pc:sldMk cId="2161130591" sldId="272"/>
            <ac:picMk id="4" creationId="{E2479002-A599-5CB4-ED3A-F5561C70DF3F}"/>
          </ac:picMkLst>
        </pc:picChg>
      </pc:sldChg>
      <pc:sldChg chg="modSp mod">
        <pc:chgData name="aakash pokkanayil" userId="8ded4e9b9b367109" providerId="LiveId" clId="{FA59663E-6DFF-9D4E-8891-7D6B14898A56}" dt="2024-04-15T16:09:48.262" v="2506" actId="20577"/>
        <pc:sldMkLst>
          <pc:docMk/>
          <pc:sldMk cId="647271476" sldId="273"/>
        </pc:sldMkLst>
        <pc:spChg chg="mod">
          <ac:chgData name="aakash pokkanayil" userId="8ded4e9b9b367109" providerId="LiveId" clId="{FA59663E-6DFF-9D4E-8891-7D6B14898A56}" dt="2024-04-15T16:06:35.980" v="2332" actId="20577"/>
          <ac:spMkLst>
            <pc:docMk/>
            <pc:sldMk cId="647271476" sldId="273"/>
            <ac:spMk id="3" creationId="{E4FC0D20-FACF-4D73-BD27-CF8F6B97546A}"/>
          </ac:spMkLst>
        </pc:spChg>
        <pc:spChg chg="mod">
          <ac:chgData name="aakash pokkanayil" userId="8ded4e9b9b367109" providerId="LiveId" clId="{FA59663E-6DFF-9D4E-8891-7D6B14898A56}" dt="2024-04-15T16:09:48.262" v="2506" actId="20577"/>
          <ac:spMkLst>
            <pc:docMk/>
            <pc:sldMk cId="647271476" sldId="273"/>
            <ac:spMk id="4" creationId="{ACA6A89D-097D-4968-A07A-39A5B4F78A62}"/>
          </ac:spMkLst>
        </pc:spChg>
      </pc:sldChg>
      <pc:sldChg chg="modSp mod">
        <pc:chgData name="aakash pokkanayil" userId="8ded4e9b9b367109" providerId="LiveId" clId="{FA59663E-6DFF-9D4E-8891-7D6B14898A56}" dt="2024-04-15T16:12:41.960" v="2595" actId="20577"/>
        <pc:sldMkLst>
          <pc:docMk/>
          <pc:sldMk cId="1630123617" sldId="274"/>
        </pc:sldMkLst>
        <pc:spChg chg="mod">
          <ac:chgData name="aakash pokkanayil" userId="8ded4e9b9b367109" providerId="LiveId" clId="{FA59663E-6DFF-9D4E-8891-7D6B14898A56}" dt="2024-04-15T16:12:41.960" v="2595" actId="20577"/>
          <ac:spMkLst>
            <pc:docMk/>
            <pc:sldMk cId="1630123617" sldId="274"/>
            <ac:spMk id="5" creationId="{28684E62-A9F8-4E7A-AB01-78893062A1B4}"/>
          </ac:spMkLst>
        </pc:spChg>
      </pc:sldChg>
      <pc:sldChg chg="addSp delSp modSp mod">
        <pc:chgData name="aakash pokkanayil" userId="8ded4e9b9b367109" providerId="LiveId" clId="{FA59663E-6DFF-9D4E-8891-7D6B14898A56}" dt="2024-04-15T16:16:06.358" v="2604" actId="14100"/>
        <pc:sldMkLst>
          <pc:docMk/>
          <pc:sldMk cId="3410008520" sldId="275"/>
        </pc:sldMkLst>
        <pc:spChg chg="del mod">
          <ac:chgData name="aakash pokkanayil" userId="8ded4e9b9b367109" providerId="LiveId" clId="{FA59663E-6DFF-9D4E-8891-7D6B14898A56}" dt="2024-04-15T16:15:53.845" v="2598" actId="931"/>
          <ac:spMkLst>
            <pc:docMk/>
            <pc:sldMk cId="3410008520" sldId="275"/>
            <ac:spMk id="5" creationId="{28684E62-A9F8-4E7A-AB01-78893062A1B4}"/>
          </ac:spMkLst>
        </pc:spChg>
        <pc:picChg chg="add mod">
          <ac:chgData name="aakash pokkanayil" userId="8ded4e9b9b367109" providerId="LiveId" clId="{FA59663E-6DFF-9D4E-8891-7D6B14898A56}" dt="2024-04-15T16:16:06.358" v="2604" actId="14100"/>
          <ac:picMkLst>
            <pc:docMk/>
            <pc:sldMk cId="3410008520" sldId="275"/>
            <ac:picMk id="6" creationId="{C9E6D791-3DF4-9801-C1E6-2A41519000BC}"/>
          </ac:picMkLst>
        </pc:picChg>
      </pc:sldChg>
      <pc:sldChg chg="addSp delSp modSp mod">
        <pc:chgData name="aakash pokkanayil" userId="8ded4e9b9b367109" providerId="LiveId" clId="{FA59663E-6DFF-9D4E-8891-7D6B14898A56}" dt="2024-04-15T17:12:30.806" v="2622" actId="14100"/>
        <pc:sldMkLst>
          <pc:docMk/>
          <pc:sldMk cId="3078551498" sldId="276"/>
        </pc:sldMkLst>
        <pc:spChg chg="del mod">
          <ac:chgData name="aakash pokkanayil" userId="8ded4e9b9b367109" providerId="LiveId" clId="{FA59663E-6DFF-9D4E-8891-7D6B14898A56}" dt="2024-04-15T17:12:16.647" v="2616" actId="931"/>
          <ac:spMkLst>
            <pc:docMk/>
            <pc:sldMk cId="3078551498" sldId="276"/>
            <ac:spMk id="3" creationId="{902FD5C4-FE5F-46D2-ABC9-49FA4BB8442F}"/>
          </ac:spMkLst>
        </pc:spChg>
        <pc:picChg chg="add mod">
          <ac:chgData name="aakash pokkanayil" userId="8ded4e9b9b367109" providerId="LiveId" clId="{FA59663E-6DFF-9D4E-8891-7D6B14898A56}" dt="2024-04-15T17:12:30.806" v="2622" actId="14100"/>
          <ac:picMkLst>
            <pc:docMk/>
            <pc:sldMk cId="3078551498" sldId="276"/>
            <ac:picMk id="5" creationId="{DBC3BD3B-5912-6921-DEAB-8207FE6C83E5}"/>
          </ac:picMkLst>
        </pc:picChg>
      </pc:sldChg>
      <pc:sldChg chg="addSp delSp modSp mod">
        <pc:chgData name="aakash pokkanayil" userId="8ded4e9b9b367109" providerId="LiveId" clId="{FA59663E-6DFF-9D4E-8891-7D6B14898A56}" dt="2024-04-15T17:06:13.106" v="2614" actId="14100"/>
        <pc:sldMkLst>
          <pc:docMk/>
          <pc:sldMk cId="1817399028" sldId="277"/>
        </pc:sldMkLst>
        <pc:spChg chg="del mod">
          <ac:chgData name="aakash pokkanayil" userId="8ded4e9b9b367109" providerId="LiveId" clId="{FA59663E-6DFF-9D4E-8891-7D6B14898A56}" dt="2024-04-15T17:05:57.349" v="2608" actId="931"/>
          <ac:spMkLst>
            <pc:docMk/>
            <pc:sldMk cId="1817399028" sldId="277"/>
            <ac:spMk id="3" creationId="{902FD5C4-FE5F-46D2-ABC9-49FA4BB8442F}"/>
          </ac:spMkLst>
        </pc:spChg>
        <pc:picChg chg="add mod">
          <ac:chgData name="aakash pokkanayil" userId="8ded4e9b9b367109" providerId="LiveId" clId="{FA59663E-6DFF-9D4E-8891-7D6B14898A56}" dt="2024-04-15T17:06:13.106" v="2614" actId="14100"/>
          <ac:picMkLst>
            <pc:docMk/>
            <pc:sldMk cId="1817399028" sldId="277"/>
            <ac:picMk id="5" creationId="{B1FA38BF-195E-B273-12AA-68E7FD6F37E6}"/>
          </ac:picMkLst>
        </pc:picChg>
      </pc:sldChg>
      <pc:sldChg chg="addSp delSp modSp mod">
        <pc:chgData name="aakash pokkanayil" userId="8ded4e9b9b367109" providerId="LiveId" clId="{FA59663E-6DFF-9D4E-8891-7D6B14898A56}" dt="2024-04-15T15:31:02.294" v="1445" actId="14100"/>
        <pc:sldMkLst>
          <pc:docMk/>
          <pc:sldMk cId="1074638838" sldId="278"/>
        </pc:sldMkLst>
        <pc:spChg chg="del mod">
          <ac:chgData name="aakash pokkanayil" userId="8ded4e9b9b367109" providerId="LiveId" clId="{FA59663E-6DFF-9D4E-8891-7D6B14898A56}" dt="2024-04-15T15:29:54.207" v="1434" actId="931"/>
          <ac:spMkLst>
            <pc:docMk/>
            <pc:sldMk cId="1074638838" sldId="278"/>
            <ac:spMk id="3" creationId="{E4FC0D20-FACF-4D73-BD27-CF8F6B97546A}"/>
          </ac:spMkLst>
        </pc:spChg>
        <pc:spChg chg="del mod">
          <ac:chgData name="aakash pokkanayil" userId="8ded4e9b9b367109" providerId="LiveId" clId="{FA59663E-6DFF-9D4E-8891-7D6B14898A56}" dt="2024-04-15T15:30:54.817" v="1441" actId="931"/>
          <ac:spMkLst>
            <pc:docMk/>
            <pc:sldMk cId="1074638838" sldId="278"/>
            <ac:spMk id="4" creationId="{ACA6A89D-097D-4968-A07A-39A5B4F78A62}"/>
          </ac:spMkLst>
        </pc:spChg>
        <pc:spChg chg="mod">
          <ac:chgData name="aakash pokkanayil" userId="8ded4e9b9b367109" providerId="LiveId" clId="{FA59663E-6DFF-9D4E-8891-7D6B14898A56}" dt="2024-04-15T15:29:33.054" v="1431" actId="6549"/>
          <ac:spMkLst>
            <pc:docMk/>
            <pc:sldMk cId="1074638838" sldId="278"/>
            <ac:spMk id="8" creationId="{D13C2F43-A283-4FD4-9C0D-BFF93C50AC01}"/>
          </ac:spMkLst>
        </pc:spChg>
        <pc:spChg chg="mod">
          <ac:chgData name="aakash pokkanayil" userId="8ded4e9b9b367109" providerId="LiveId" clId="{FA59663E-6DFF-9D4E-8891-7D6B14898A56}" dt="2024-04-15T15:30:06.914" v="1438" actId="6549"/>
          <ac:spMkLst>
            <pc:docMk/>
            <pc:sldMk cId="1074638838" sldId="278"/>
            <ac:spMk id="10" creationId="{AE706D50-7D14-4DB8-BE17-5497AA1715EE}"/>
          </ac:spMkLst>
        </pc:spChg>
        <pc:picChg chg="add mod">
          <ac:chgData name="aakash pokkanayil" userId="8ded4e9b9b367109" providerId="LiveId" clId="{FA59663E-6DFF-9D4E-8891-7D6B14898A56}" dt="2024-04-15T15:30:00.672" v="1437" actId="14100"/>
          <ac:picMkLst>
            <pc:docMk/>
            <pc:sldMk cId="1074638838" sldId="278"/>
            <ac:picMk id="6" creationId="{F55D9D5D-8A50-81AA-E9BA-16D8A0A6B631}"/>
          </ac:picMkLst>
        </pc:picChg>
        <pc:picChg chg="add mod">
          <ac:chgData name="aakash pokkanayil" userId="8ded4e9b9b367109" providerId="LiveId" clId="{FA59663E-6DFF-9D4E-8891-7D6B14898A56}" dt="2024-04-15T15:31:02.294" v="1445" actId="14100"/>
          <ac:picMkLst>
            <pc:docMk/>
            <pc:sldMk cId="1074638838" sldId="278"/>
            <ac:picMk id="9" creationId="{7B3457C4-316B-F25F-94B3-7CA716E068BF}"/>
          </ac:picMkLst>
        </pc:picChg>
      </pc:sldChg>
      <pc:sldChg chg="modSp mod">
        <pc:chgData name="aakash pokkanayil" userId="8ded4e9b9b367109" providerId="LiveId" clId="{FA59663E-6DFF-9D4E-8891-7D6B14898A56}" dt="2024-04-15T15:50:27.446" v="2011" actId="20577"/>
        <pc:sldMkLst>
          <pc:docMk/>
          <pc:sldMk cId="2659604895" sldId="279"/>
        </pc:sldMkLst>
        <pc:spChg chg="mod">
          <ac:chgData name="aakash pokkanayil" userId="8ded4e9b9b367109" providerId="LiveId" clId="{FA59663E-6DFF-9D4E-8891-7D6B14898A56}" dt="2024-04-15T15:33:46.862" v="1447" actId="255"/>
          <ac:spMkLst>
            <pc:docMk/>
            <pc:sldMk cId="2659604895" sldId="279"/>
            <ac:spMk id="2" creationId="{65C3525F-7CB4-4C06-B037-C81D2DED9B80}"/>
          </ac:spMkLst>
        </pc:spChg>
        <pc:spChg chg="mod">
          <ac:chgData name="aakash pokkanayil" userId="8ded4e9b9b367109" providerId="LiveId" clId="{FA59663E-6DFF-9D4E-8891-7D6B14898A56}" dt="2024-04-15T15:50:22.265" v="2004" actId="27636"/>
          <ac:spMkLst>
            <pc:docMk/>
            <pc:sldMk cId="2659604895" sldId="279"/>
            <ac:spMk id="3" creationId="{E4FC0D20-FACF-4D73-BD27-CF8F6B97546A}"/>
          </ac:spMkLst>
        </pc:spChg>
        <pc:spChg chg="mod">
          <ac:chgData name="aakash pokkanayil" userId="8ded4e9b9b367109" providerId="LiveId" clId="{FA59663E-6DFF-9D4E-8891-7D6B14898A56}" dt="2024-04-15T15:50:27.446" v="2011" actId="20577"/>
          <ac:spMkLst>
            <pc:docMk/>
            <pc:sldMk cId="2659604895" sldId="279"/>
            <ac:spMk id="4" creationId="{ACA6A89D-097D-4968-A07A-39A5B4F78A62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13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1,'4'0,"1"0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59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928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555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88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57.24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14,'0'-6,"0"-2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3.15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04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71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14 0,'-6'0,"-1"0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6.6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7.3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48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8.90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9.43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0.49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11.42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3.4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6.95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7.44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8.5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56.8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74 0,'0'6,"0"7,-6 2,-7-2,-14-3,-1-3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4:38.52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17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37:51.2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4.35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19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7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6.20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0,'6'0,"-4"6,-2 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53.89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0,'11'0,"10"0,1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42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87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26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61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51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3.92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86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20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53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8.34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28.782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3862 105,'-1271'0,"1156"-5,-24-7,-86-4,-555 14,398 3,346-3,0-2,1-1,-1-2,-10-4,-70-13,-19 12,0 6,-61 8,66 0,86 2,44-4,0 0,0 0,0 0,-1 0,1 0,0 0,0 0,0 1,0-1,-1 0,1 0,0 0,0 0,0 0,0 0,-1 0,1 0,0 0,0 1,0-1,0 0,0 0,0 0,0 0,-1 0,1 1,0-1,0 0,0 0,0 0,0 0,0 1,0-1,0 0,0 0,0 0,0 1,0-1,0 0,0 0,0 0,0 0,0 1,0-1,0 0,0 0,0 0,0 0,1 1,-1-1,0 0,20 10,43 10,61 11,-29-8,63 10,2-7,83 0,-79-10,0 7,60 20,-165-29,0-2,1-3,1-3,53-2,1709-7,-1834 2,-1-1,1 0,0 0,0-1,0-1,-36-8,-207-29,-83 4,242 22,66 9,0 1,-1 2,-2 1,-72 2,54 2,0-3,-42-6,52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97948-54D2-43F8-9A63-A99FE3051738}" type="datetimeFigureOut">
              <a:rPr lang="en-US" smtClean="0"/>
              <a:t>4/15/24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DA0E2-FEBD-4B65-8F16-724CF984F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22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951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12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004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image" Target="../media/image4.png"/><Relationship Id="rId7" Type="http://schemas.openxmlformats.org/officeDocument/2006/relationships/customXml" Target="../ink/ink4.xml"/><Relationship Id="rId2" Type="http://schemas.openxmlformats.org/officeDocument/2006/relationships/customXml" Target="../ink/ink1.xml"/><Relationship Id="rId1" Type="http://schemas.openxmlformats.org/officeDocument/2006/relationships/slideMaster" Target="../slideMasters/slideMaster1.xml"/><Relationship Id="rId6" Type="http://schemas.openxmlformats.org/officeDocument/2006/relationships/customXml" Target="../ink/ink3.xml"/><Relationship Id="rId11" Type="http://schemas.openxmlformats.org/officeDocument/2006/relationships/customXml" Target="../ink/ink8.xml"/><Relationship Id="rId5" Type="http://schemas.openxmlformats.org/officeDocument/2006/relationships/image" Target="../media/image5.png"/><Relationship Id="rId10" Type="http://schemas.openxmlformats.org/officeDocument/2006/relationships/customXml" Target="../ink/ink7.xml"/><Relationship Id="rId4" Type="http://schemas.openxmlformats.org/officeDocument/2006/relationships/customXml" Target="../ink/ink2.xml"/><Relationship Id="rId9" Type="http://schemas.openxmlformats.org/officeDocument/2006/relationships/customXml" Target="../ink/ink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360" y="1168401"/>
            <a:ext cx="643128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80360" y="3731247"/>
            <a:ext cx="6431280" cy="16557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rgbClr val="00B0F0"/>
                </a:solidFill>
                <a:latin typeface="IBM Plex Mono Text" panose="020B0509050203000203" pitchFamily="49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880360" y="3649111"/>
            <a:ext cx="6431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>
            <a:spLocks noChangeArrowheads="1"/>
          </p:cNvSpPr>
          <p:nvPr/>
        </p:nvSpPr>
        <p:spPr bwMode="black">
          <a:xfrm>
            <a:off x="4093580" y="5537419"/>
            <a:ext cx="4004840" cy="304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 b="0" dirty="0">
                <a:latin typeface="Helv"/>
              </a:rPr>
              <a:t>© IBM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36152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9268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IBM Plex Mono Text" panose="020B0509050203000203" pitchFamily="49" charset="0"/>
              </a:defRPr>
            </a:lvl1pPr>
            <a:lvl2pPr>
              <a:defRPr>
                <a:latin typeface="IBM Plex Mono Text" panose="020B0509050203000203" pitchFamily="49" charset="0"/>
              </a:defRPr>
            </a:lvl2pPr>
            <a:lvl3pPr>
              <a:defRPr>
                <a:latin typeface="IBM Plex Mono Text" panose="020B0509050203000203" pitchFamily="49" charset="0"/>
              </a:defRPr>
            </a:lvl3pPr>
            <a:lvl4pPr>
              <a:defRPr>
                <a:latin typeface="IBM Plex Mono Text" panose="020B0509050203000203" pitchFamily="49" charset="0"/>
              </a:defRPr>
            </a:lvl4pPr>
            <a:lvl5pPr>
              <a:defRPr>
                <a:latin typeface="IBM Plex Mono Text" panose="020B0509050203000203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4706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25687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7246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838200" y="1296645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02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4850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838200" y="1364249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14:cNvPr>
              <p14:cNvContentPartPr/>
              <p14:nvPr userDrawn="1"/>
            </p14:nvContentPartPr>
            <p14:xfrm>
              <a:off x="1837276" y="6444633"/>
              <a:ext cx="39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47636" y="6264993"/>
                <a:ext cx="1836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14:cNvPr>
              <p14:cNvContentPartPr/>
              <p14:nvPr userDrawn="1"/>
            </p14:nvContentPartPr>
            <p14:xfrm>
              <a:off x="1846276" y="6435993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55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14:cNvPr>
              <p14:cNvContentPartPr/>
              <p14:nvPr userDrawn="1"/>
            </p14:nvContentPartPr>
            <p14:xfrm>
              <a:off x="-222284" y="4536273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312284" y="4356633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1343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735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93464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C0E56E-6DF9-1A4A-B8B3-5CCE0E34EE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F93DCE-FA02-D440-9E07-8488A5BEFD8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270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CFCBCB-1D32-9741-B77A-1BFE02DB60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06E48A-1141-0A4A-92F9-E51452A1804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091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IBM Plex Mono SemiBold" panose="020B0709050203000203" pitchFamily="49" charset="0"/>
              </a:defRPr>
            </a:lvl1pPr>
            <a:lvl2pPr>
              <a:defRPr sz="2800">
                <a:latin typeface="IBM Plex Mono Text" panose="020B0509050203000203" pitchFamily="49" charset="0"/>
              </a:defRPr>
            </a:lvl2pPr>
            <a:lvl3pPr>
              <a:defRPr sz="2400">
                <a:latin typeface="IBM Plex Mono Text" panose="020B0509050203000203" pitchFamily="49" charset="0"/>
              </a:defRPr>
            </a:lvl3pPr>
            <a:lvl4pPr>
              <a:defRPr sz="2000">
                <a:latin typeface="IBM Plex Mono Text" panose="020B0509050203000203" pitchFamily="49" charset="0"/>
              </a:defRPr>
            </a:lvl4pPr>
            <a:lvl5pPr>
              <a:defRPr sz="2000">
                <a:latin typeface="IBM Plex Mono Text" panose="020B0509050203000203" pitchFamily="49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6066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tif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tif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4785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C61547-18BE-8345-B662-68E923DBE5F1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8A02AB-648A-1143-A78D-9F86334C2B64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A2884DB-FE2D-4B0A-B81D-5D9FAF9C5FA4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alphaModFix amt="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861346"/>
            <a:ext cx="10058400" cy="569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442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005493"/>
          </a:solidFill>
          <a:latin typeface="IBM Plex Mono SemiBold" panose="020B0709050203000203" pitchFamily="49" charset="0"/>
          <a:ea typeface="IBM Plex Mono SemiBold" panose="020B0709050203000203" pitchFamily="49" charset="0"/>
          <a:cs typeface="IBM Plex Mono SemiBold" panose="020B0709050203000203" pitchFamily="49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8" Type="http://schemas.openxmlformats.org/officeDocument/2006/relationships/image" Target="../media/image5.png"/><Relationship Id="rId26" Type="http://schemas.openxmlformats.org/officeDocument/2006/relationships/customXml" Target="../ink/ink21.xml"/><Relationship Id="rId3" Type="http://schemas.openxmlformats.org/officeDocument/2006/relationships/image" Target="../media/image6.png"/><Relationship Id="rId21" Type="http://schemas.openxmlformats.org/officeDocument/2006/relationships/image" Target="../media/image4.png"/><Relationship Id="rId34" Type="http://schemas.openxmlformats.org/officeDocument/2006/relationships/image" Target="../media/image12.png"/><Relationship Id="rId7" Type="http://schemas.openxmlformats.org/officeDocument/2006/relationships/customXml" Target="../ink/ink10.xml"/><Relationship Id="rId12" Type="http://schemas.openxmlformats.org/officeDocument/2006/relationships/customXml" Target="../ink/ink14.xml"/><Relationship Id="rId17" Type="http://schemas.openxmlformats.org/officeDocument/2006/relationships/customXml" Target="../ink/ink15.xml"/><Relationship Id="rId25" Type="http://schemas.openxmlformats.org/officeDocument/2006/relationships/image" Target="../media/image7.png"/><Relationship Id="rId33" Type="http://schemas.openxmlformats.org/officeDocument/2006/relationships/customXml" Target="../ink/ink28.xml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1.png"/><Relationship Id="rId20" Type="http://schemas.openxmlformats.org/officeDocument/2006/relationships/customXml" Target="../ink/ink17.xml"/><Relationship Id="rId29" Type="http://schemas.openxmlformats.org/officeDocument/2006/relationships/customXml" Target="../ink/ink2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11" Type="http://schemas.openxmlformats.org/officeDocument/2006/relationships/customXml" Target="../ink/ink13.xml"/><Relationship Id="rId24" Type="http://schemas.openxmlformats.org/officeDocument/2006/relationships/customXml" Target="../ink/ink20.xml"/><Relationship Id="rId32" Type="http://schemas.openxmlformats.org/officeDocument/2006/relationships/customXml" Target="../ink/ink27.xml"/><Relationship Id="rId37" Type="http://schemas.openxmlformats.org/officeDocument/2006/relationships/image" Target="../media/image70.png"/><Relationship Id="rId23" Type="http://schemas.openxmlformats.org/officeDocument/2006/relationships/customXml" Target="../ink/ink19.xml"/><Relationship Id="rId28" Type="http://schemas.openxmlformats.org/officeDocument/2006/relationships/customXml" Target="../ink/ink23.xml"/><Relationship Id="rId36" Type="http://schemas.openxmlformats.org/officeDocument/2006/relationships/customXml" Target="../ink/ink30.xml"/><Relationship Id="rId10" Type="http://schemas.openxmlformats.org/officeDocument/2006/relationships/customXml" Target="../ink/ink12.xml"/><Relationship Id="rId19" Type="http://schemas.openxmlformats.org/officeDocument/2006/relationships/customXml" Target="../ink/ink16.xml"/><Relationship Id="rId31" Type="http://schemas.openxmlformats.org/officeDocument/2006/relationships/customXml" Target="../ink/ink26.xml"/><Relationship Id="rId4" Type="http://schemas.openxmlformats.org/officeDocument/2006/relationships/customXml" Target="../ink/ink9.xml"/><Relationship Id="rId9" Type="http://schemas.openxmlformats.org/officeDocument/2006/relationships/customXml" Target="../ink/ink11.xml"/><Relationship Id="rId22" Type="http://schemas.openxmlformats.org/officeDocument/2006/relationships/customXml" Target="../ink/ink18.xml"/><Relationship Id="rId27" Type="http://schemas.openxmlformats.org/officeDocument/2006/relationships/customXml" Target="../ink/ink22.xml"/><Relationship Id="rId30" Type="http://schemas.openxmlformats.org/officeDocument/2006/relationships/customXml" Target="../ink/ink25.xml"/><Relationship Id="rId35" Type="http://schemas.openxmlformats.org/officeDocument/2006/relationships/customXml" Target="../ink/ink29.xml"/><Relationship Id="rId8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2.xml"/><Relationship Id="rId13" Type="http://schemas.openxmlformats.org/officeDocument/2006/relationships/image" Target="../media/image18.png"/><Relationship Id="rId18" Type="http://schemas.openxmlformats.org/officeDocument/2006/relationships/customXml" Target="../ink/ink40.xml"/><Relationship Id="rId3" Type="http://schemas.openxmlformats.org/officeDocument/2006/relationships/customXml" Target="../ink/ink31.xml"/><Relationship Id="rId7" Type="http://schemas.openxmlformats.org/officeDocument/2006/relationships/image" Target="../media/image5.png"/><Relationship Id="rId12" Type="http://schemas.openxmlformats.org/officeDocument/2006/relationships/customXml" Target="../ink/ink35.xml"/><Relationship Id="rId17" Type="http://schemas.openxmlformats.org/officeDocument/2006/relationships/customXml" Target="../ink/ink39.xml"/><Relationship Id="rId2" Type="http://schemas.openxmlformats.org/officeDocument/2006/relationships/image" Target="../media/image10.png"/><Relationship Id="rId16" Type="http://schemas.openxmlformats.org/officeDocument/2006/relationships/customXml" Target="../ink/ink38.xml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17.png"/><Relationship Id="rId15" Type="http://schemas.openxmlformats.org/officeDocument/2006/relationships/customXml" Target="../ink/ink37.xml"/><Relationship Id="rId10" Type="http://schemas.openxmlformats.org/officeDocument/2006/relationships/customXml" Target="../ink/ink34.xml"/><Relationship Id="rId9" Type="http://schemas.openxmlformats.org/officeDocument/2006/relationships/customXml" Target="../ink/ink33.xml"/><Relationship Id="rId14" Type="http://schemas.openxmlformats.org/officeDocument/2006/relationships/customXml" Target="../ink/ink3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973FE-1F8B-4DED-8DC0-71E987678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2199" y="2345719"/>
            <a:ext cx="5181599" cy="1325563"/>
          </a:xfrm>
        </p:spPr>
        <p:txBody>
          <a:bodyPr anchor="ctr">
            <a:noAutofit/>
          </a:bodyPr>
          <a:lstStyle/>
          <a:p>
            <a:r>
              <a:rPr lang="en-US" sz="3200" dirty="0">
                <a:solidFill>
                  <a:srgbClr val="0E659B"/>
                </a:solidFill>
              </a:rPr>
              <a:t>Stack Overflow Developer Survey 2019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2BA16E-D1FA-4491-9564-DD4BCFEAC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569" y="1825625"/>
            <a:ext cx="4794861" cy="4351338"/>
          </a:xfrm>
          <a:prstGeom prst="rect">
            <a:avLst/>
          </a:prstGeom>
          <a:noFill/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93383873-F31C-4E31-B4BA-B40D502705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4559255"/>
            <a:ext cx="5181600" cy="16177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AAKASH P</a:t>
            </a:r>
          </a:p>
          <a:p>
            <a:pPr marL="0" indent="0">
              <a:buNone/>
            </a:pPr>
            <a:r>
              <a:rPr lang="en-US" dirty="0"/>
              <a:t>15 APRIL 2024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14:cNvPr>
              <p14:cNvContentPartPr/>
              <p14:nvPr/>
            </p14:nvContentPartPr>
            <p14:xfrm>
              <a:off x="1388880" y="6545472"/>
              <a:ext cx="1390320" cy="1123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35240" y="6437472"/>
                <a:ext cx="1497960" cy="32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14:cNvPr>
              <p14:cNvContentPartPr/>
              <p14:nvPr/>
            </p14:nvContentPartPr>
            <p14:xfrm>
              <a:off x="2218680" y="6595872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64680" y="64878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14:cNvPr>
              <p14:cNvContentPartPr/>
              <p14:nvPr/>
            </p14:nvContentPartPr>
            <p14:xfrm>
              <a:off x="-1512000" y="5066496"/>
              <a:ext cx="360" cy="50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-1602000" y="4886496"/>
                <a:ext cx="18000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14:cNvPr>
              <p14:cNvContentPartPr/>
              <p14:nvPr/>
            </p14:nvContentPartPr>
            <p14:xfrm>
              <a:off x="2993760" y="1035936"/>
              <a:ext cx="504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904120" y="8559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14:cNvPr>
              <p14:cNvContentPartPr/>
              <p14:nvPr/>
            </p14:nvContentPartPr>
            <p14:xfrm>
              <a:off x="3729960" y="950616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640320" y="770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14:cNvPr>
              <p14:cNvContentPartPr/>
              <p14:nvPr/>
            </p14:nvContentPartPr>
            <p14:xfrm>
              <a:off x="3620520" y="1047816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530880" y="86817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14:cNvPr>
              <p14:cNvContentPartPr/>
              <p14:nvPr/>
            </p14:nvContentPartPr>
            <p14:xfrm>
              <a:off x="7187379" y="1998576"/>
              <a:ext cx="360" cy="36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097379" y="181857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14:cNvPr>
              <p14:cNvContentPartPr/>
              <p14:nvPr/>
            </p14:nvContentPartPr>
            <p14:xfrm>
              <a:off x="7312070" y="1998576"/>
              <a:ext cx="360" cy="36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222070" y="181857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14:cNvPr>
              <p14:cNvContentPartPr/>
              <p14:nvPr/>
            </p14:nvContentPartPr>
            <p14:xfrm>
              <a:off x="6644160" y="4559256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554160" y="4379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14:cNvPr>
              <p14:cNvContentPartPr/>
              <p14:nvPr/>
            </p14:nvContentPartPr>
            <p14:xfrm>
              <a:off x="-1926720" y="3961656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2016720" y="37820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14:cNvPr>
              <p14:cNvContentPartPr/>
              <p14:nvPr/>
            </p14:nvContentPartPr>
            <p14:xfrm>
              <a:off x="-1049040" y="3218256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1138680" y="3038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14:cNvPr>
              <p14:cNvContentPartPr/>
              <p14:nvPr/>
            </p14:nvContentPartPr>
            <p14:xfrm>
              <a:off x="2047680" y="1023696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957680" y="84369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14:cNvPr>
              <p14:cNvContentPartPr/>
              <p14:nvPr/>
            </p14:nvContentPartPr>
            <p14:xfrm>
              <a:off x="2084400" y="1023696"/>
              <a:ext cx="504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994760" y="84369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14:cNvPr>
              <p14:cNvContentPartPr/>
              <p14:nvPr/>
            </p14:nvContentPartPr>
            <p14:xfrm>
              <a:off x="1987200" y="1011456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897200" y="8318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14:cNvPr>
              <p14:cNvContentPartPr/>
              <p14:nvPr/>
            </p14:nvContentPartPr>
            <p14:xfrm>
              <a:off x="-1855800" y="657936"/>
              <a:ext cx="27000" cy="234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-1945800" y="477936"/>
                <a:ext cx="206640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14:cNvPr>
              <p14:cNvContentPartPr/>
              <p14:nvPr/>
            </p14:nvContentPartPr>
            <p14:xfrm>
              <a:off x="-268560" y="816336"/>
              <a:ext cx="504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-358200" y="6363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14:cNvPr>
              <p14:cNvContentPartPr/>
              <p14:nvPr/>
            </p14:nvContentPartPr>
            <p14:xfrm>
              <a:off x="-2207160" y="1998936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-2216160" y="1989936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7914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DATABASE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MySQL holds First position, but in next year Postgres SQL take over MySQL</a:t>
            </a:r>
          </a:p>
          <a:p>
            <a:r>
              <a:rPr lang="en-US" dirty="0"/>
              <a:t>MongoDB’s Trend is increasing in coming year</a:t>
            </a:r>
          </a:p>
          <a:p>
            <a:r>
              <a:rPr lang="en-US" dirty="0"/>
              <a:t>NoSQL are getting in trend in upcoming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Relational databases are inevitable for software development</a:t>
            </a:r>
          </a:p>
          <a:p>
            <a:r>
              <a:rPr lang="en-US" dirty="0"/>
              <a:t>NoSQL getting high in demand due to the increased volume of data in modern world</a:t>
            </a:r>
          </a:p>
          <a:p>
            <a:r>
              <a:rPr lang="en-US" dirty="0"/>
              <a:t>Open-Source databases are in demand.</a:t>
            </a:r>
          </a:p>
        </p:txBody>
      </p:sp>
    </p:spTree>
    <p:extLst>
      <p:ext uri="{BB962C8B-B14F-4D97-AF65-F5344CB8AC3E}">
        <p14:creationId xmlns:p14="http://schemas.microsoft.com/office/powerpoint/2010/main" val="2659604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3142210"/>
            <a:ext cx="7068725" cy="25692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https://</a:t>
            </a:r>
            <a:r>
              <a:rPr lang="en-US" sz="2200" dirty="0" err="1"/>
              <a:t>github.com</a:t>
            </a:r>
            <a:r>
              <a:rPr lang="en-US" sz="2200" dirty="0"/>
              <a:t>/</a:t>
            </a:r>
            <a:r>
              <a:rPr lang="en-US" sz="2200" dirty="0" err="1"/>
              <a:t>aakashpokkanayil</a:t>
            </a:r>
            <a:r>
              <a:rPr lang="en-US" sz="2200" dirty="0"/>
              <a:t>/</a:t>
            </a:r>
            <a:r>
              <a:rPr lang="en-US" sz="2200" dirty="0" err="1"/>
              <a:t>Data_Science_Prep</a:t>
            </a:r>
            <a:r>
              <a:rPr lang="en-US" sz="2200" dirty="0"/>
              <a:t>/blob/main/Components/ML/IBM%20Data%20Analyst%20Capstone%20Project/ibm%20capstone_new.pdf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F6C466-B847-478E-ADAD-F2B14AA50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475" y="1901819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1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1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0BEA6DCB-CBB9-3E46-52E4-5C260BCBA2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16736"/>
            <a:ext cx="10515600" cy="4530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853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2</a:t>
            </a:r>
          </a:p>
        </p:txBody>
      </p:sp>
      <p:pic>
        <p:nvPicPr>
          <p:cNvPr id="4" name="Content Placeholder 3" descr="A collage of different colored graphs&#10;&#10;Description automatically generated">
            <a:extLst>
              <a:ext uri="{FF2B5EF4-FFF2-40B4-BE49-F238E27FC236}">
                <a16:creationId xmlns:a16="http://schemas.microsoft.com/office/drawing/2014/main" id="{BE96872A-762B-543B-8BDC-3DDEBA58A9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53312"/>
            <a:ext cx="10515600" cy="4688713"/>
          </a:xfrm>
        </p:spPr>
      </p:pic>
    </p:spTree>
    <p:extLst>
      <p:ext uri="{BB962C8B-B14F-4D97-AF65-F5344CB8AC3E}">
        <p14:creationId xmlns:p14="http://schemas.microsoft.com/office/powerpoint/2010/main" val="32661271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3</a:t>
            </a:r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B5E15DF2-EF7C-8815-6F73-E1D554DFB1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16736"/>
            <a:ext cx="10515600" cy="4725289"/>
          </a:xfrm>
        </p:spPr>
      </p:pic>
    </p:spTree>
    <p:extLst>
      <p:ext uri="{BB962C8B-B14F-4D97-AF65-F5344CB8AC3E}">
        <p14:creationId xmlns:p14="http://schemas.microsoft.com/office/powerpoint/2010/main" val="35179732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DISCUSSION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22E5FA6B-CA5C-4FB5-AAB3-8260D2EF86C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53331" y="1825625"/>
            <a:ext cx="4351338" cy="4351338"/>
          </a:xfrm>
          <a:prstGeom prst="rect">
            <a:avLst/>
          </a:prstGeom>
          <a:noFill/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B4B6948-130D-3C1B-B74F-0B058ECD4BE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Current and future technology trends</a:t>
            </a:r>
          </a:p>
          <a:p>
            <a:r>
              <a:rPr lang="en-US" dirty="0"/>
              <a:t>Classification of developers based on age , gender, country and education. </a:t>
            </a:r>
          </a:p>
        </p:txBody>
      </p:sp>
    </p:spTree>
    <p:extLst>
      <p:ext uri="{BB962C8B-B14F-4D97-AF65-F5344CB8AC3E}">
        <p14:creationId xmlns:p14="http://schemas.microsoft.com/office/powerpoint/2010/main" val="21611305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Technology trends are changing year by year.</a:t>
            </a:r>
          </a:p>
          <a:p>
            <a:r>
              <a:rPr lang="en-US" dirty="0"/>
              <a:t>USA holds the first position in developer density.</a:t>
            </a:r>
          </a:p>
          <a:p>
            <a:r>
              <a:rPr lang="en-US" dirty="0"/>
              <a:t>Man dominates in gender density in tech jobs.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Programmer show follow latest trends.</a:t>
            </a:r>
          </a:p>
          <a:p>
            <a:r>
              <a:rPr lang="en-US" dirty="0"/>
              <a:t>Technology is dense over particular region it should spread out.</a:t>
            </a:r>
          </a:p>
          <a:p>
            <a:r>
              <a:rPr lang="en-US" dirty="0"/>
              <a:t>There is a gender gap in industry it has to be take care.</a:t>
            </a:r>
          </a:p>
        </p:txBody>
      </p:sp>
    </p:spTree>
    <p:extLst>
      <p:ext uri="{BB962C8B-B14F-4D97-AF65-F5344CB8AC3E}">
        <p14:creationId xmlns:p14="http://schemas.microsoft.com/office/powerpoint/2010/main" val="6472714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44291" y="1825625"/>
            <a:ext cx="6809509" cy="4351338"/>
          </a:xfrm>
        </p:spPr>
        <p:txBody>
          <a:bodyPr/>
          <a:lstStyle/>
          <a:p>
            <a:r>
              <a:rPr lang="en-US" dirty="0"/>
              <a:t>Current and future technology</a:t>
            </a:r>
          </a:p>
          <a:p>
            <a:r>
              <a:rPr lang="en-US" dirty="0"/>
              <a:t>Demographics</a:t>
            </a:r>
          </a:p>
          <a:p>
            <a:r>
              <a:rPr lang="en-US" dirty="0"/>
              <a:t>Gender and education</a:t>
            </a:r>
          </a:p>
          <a:p>
            <a:r>
              <a:rPr lang="en-US" dirty="0"/>
              <a:t>Age Classification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E013141-2139-434F-83AB-CF1C80A7AC4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25967" y="2113896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1236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APPENDIX</a:t>
            </a:r>
          </a:p>
        </p:txBody>
      </p:sp>
      <p:pic>
        <p:nvPicPr>
          <p:cNvPr id="6" name="Content Placeholder 5" descr="A graph of age and age&#10;&#10;Description automatically generated">
            <a:extLst>
              <a:ext uri="{FF2B5EF4-FFF2-40B4-BE49-F238E27FC236}">
                <a16:creationId xmlns:a16="http://schemas.microsoft.com/office/drawing/2014/main" id="{C9E6D791-3DF4-9801-C1E6-2A41519000B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437889" y="1475232"/>
            <a:ext cx="6698254" cy="4701731"/>
          </a:xfrm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5D63823-FC2E-4AC2-93D5-3C2B6F31543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055857" y="1849823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0085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 JOB POSTINGS</a:t>
            </a:r>
          </a:p>
        </p:txBody>
      </p:sp>
      <p:pic>
        <p:nvPicPr>
          <p:cNvPr id="5" name="Content Placeholder 4" descr="A screenshot of a graph&#10;&#10;Description automatically generated">
            <a:extLst>
              <a:ext uri="{FF2B5EF4-FFF2-40B4-BE49-F238E27FC236}">
                <a16:creationId xmlns:a16="http://schemas.microsoft.com/office/drawing/2014/main" id="{DBC3BD3B-5912-6921-DEAB-8207FE6C83E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38248" y="1499616"/>
            <a:ext cx="10824696" cy="4547616"/>
          </a:xfrm>
        </p:spPr>
      </p:pic>
    </p:spTree>
    <p:extLst>
      <p:ext uri="{BB962C8B-B14F-4D97-AF65-F5344CB8AC3E}">
        <p14:creationId xmlns:p14="http://schemas.microsoft.com/office/powerpoint/2010/main" val="3078551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B37F9FA-3571-49C2-8811-B1159FCC0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711" y="2025672"/>
            <a:ext cx="3194581" cy="31945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4" y="263810"/>
            <a:ext cx="8508528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/>
          <a:p>
            <a:r>
              <a:rPr lang="en-US" sz="2200" dirty="0"/>
              <a:t>Executive Summary</a:t>
            </a:r>
          </a:p>
          <a:p>
            <a:r>
              <a:rPr lang="en-US" sz="2200" dirty="0"/>
              <a:t>Introduction</a:t>
            </a:r>
          </a:p>
          <a:p>
            <a:r>
              <a:rPr lang="en-US" sz="2200" dirty="0"/>
              <a:t>Methodology</a:t>
            </a:r>
          </a:p>
          <a:p>
            <a:r>
              <a:rPr lang="en-US" sz="2200" dirty="0"/>
              <a:t>Results</a:t>
            </a:r>
          </a:p>
          <a:p>
            <a:pPr lvl="1"/>
            <a:r>
              <a:rPr lang="en-US" sz="1800" dirty="0"/>
              <a:t>Visualization – Charts</a:t>
            </a:r>
          </a:p>
          <a:p>
            <a:pPr lvl="1"/>
            <a:r>
              <a:rPr lang="en-US" sz="1800" dirty="0"/>
              <a:t>Dashboard</a:t>
            </a:r>
          </a:p>
          <a:p>
            <a:r>
              <a:rPr lang="en-US" sz="2200" dirty="0"/>
              <a:t>Discussion</a:t>
            </a:r>
          </a:p>
          <a:p>
            <a:pPr lvl="1"/>
            <a:r>
              <a:rPr lang="en-US" sz="1800" dirty="0"/>
              <a:t>Findings &amp; Implications</a:t>
            </a:r>
          </a:p>
          <a:p>
            <a:r>
              <a:rPr lang="en-US" sz="2200" dirty="0"/>
              <a:t>Conclusion</a:t>
            </a:r>
          </a:p>
          <a:p>
            <a:r>
              <a:rPr lang="en-US" sz="2200" dirty="0"/>
              <a:t>Appendix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14:cNvPr>
              <p14:cNvContentPartPr/>
              <p14:nvPr/>
            </p14:nvContentPartPr>
            <p14:xfrm>
              <a:off x="1889280" y="9993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99280" y="81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14:cNvPr>
              <p14:cNvContentPartPr/>
              <p14:nvPr/>
            </p14:nvContentPartPr>
            <p14:xfrm>
              <a:off x="2328120" y="96295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38120" y="783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38160" y="74623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240" cy="50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738160" y="746232"/>
                <a:ext cx="18288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14:cNvPr>
              <p14:cNvContentPartPr/>
              <p14:nvPr/>
            </p14:nvContentPartPr>
            <p14:xfrm>
              <a:off x="-2109240" y="2669712"/>
              <a:ext cx="1980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-2199240" y="2489712"/>
                <a:ext cx="19944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14:cNvPr>
              <p14:cNvContentPartPr/>
              <p14:nvPr/>
            </p14:nvContentPartPr>
            <p14:xfrm>
              <a:off x="6680880" y="287707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591240" y="2697072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92106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POPULAR LANGUAGES</a:t>
            </a:r>
          </a:p>
        </p:txBody>
      </p:sp>
      <p:pic>
        <p:nvPicPr>
          <p:cNvPr id="5" name="Content Placeholder 4" descr="A purple bar graph with white text&#10;&#10;Description automatically generated">
            <a:extLst>
              <a:ext uri="{FF2B5EF4-FFF2-40B4-BE49-F238E27FC236}">
                <a16:creationId xmlns:a16="http://schemas.microsoft.com/office/drawing/2014/main" id="{B1FA38BF-195E-B273-12AA-68E7FD6F37E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38248" y="1528014"/>
            <a:ext cx="11115504" cy="4482642"/>
          </a:xfrm>
        </p:spPr>
      </p:pic>
    </p:spTree>
    <p:extLst>
      <p:ext uri="{BB962C8B-B14F-4D97-AF65-F5344CB8AC3E}">
        <p14:creationId xmlns:p14="http://schemas.microsoft.com/office/powerpoint/2010/main" val="1817399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926" y="304965"/>
            <a:ext cx="8565109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825624"/>
            <a:ext cx="7068725" cy="4465447"/>
          </a:xfrm>
        </p:spPr>
        <p:txBody>
          <a:bodyPr>
            <a:normAutofit fontScale="92500" lnSpcReduction="10000"/>
          </a:bodyPr>
          <a:lstStyle/>
          <a:p>
            <a:r>
              <a:rPr lang="en-US" sz="2200" dirty="0"/>
              <a:t>Current Technology Usage Trend</a:t>
            </a:r>
          </a:p>
          <a:p>
            <a:pPr lvl="1"/>
            <a:r>
              <a:rPr lang="en-US" sz="1800" dirty="0"/>
              <a:t>Top 10 Languages Worked With</a:t>
            </a:r>
          </a:p>
          <a:p>
            <a:pPr lvl="1"/>
            <a:r>
              <a:rPr lang="en-US" sz="1800" dirty="0"/>
              <a:t>Top 10 Databases Worked With</a:t>
            </a:r>
          </a:p>
          <a:p>
            <a:pPr lvl="1"/>
            <a:r>
              <a:rPr lang="en-US" sz="1800" dirty="0"/>
              <a:t>Mostly Used Software Platforms</a:t>
            </a:r>
          </a:p>
          <a:p>
            <a:pPr lvl="1"/>
            <a:r>
              <a:rPr lang="en-US" sz="1800" dirty="0"/>
              <a:t>Top 10 Web Framework Worked With</a:t>
            </a:r>
          </a:p>
          <a:p>
            <a:r>
              <a:rPr lang="en-US" sz="2200" dirty="0"/>
              <a:t>Future Technology Trend</a:t>
            </a:r>
          </a:p>
          <a:p>
            <a:pPr lvl="1"/>
            <a:r>
              <a:rPr lang="en-US" sz="1800" dirty="0"/>
              <a:t>Top 10 Language Desired Next Year</a:t>
            </a:r>
          </a:p>
          <a:p>
            <a:pPr lvl="1"/>
            <a:r>
              <a:rPr lang="en-US" sz="1800" dirty="0"/>
              <a:t>Top 10 Databases Desired Next Year</a:t>
            </a:r>
          </a:p>
          <a:p>
            <a:pPr lvl="1"/>
            <a:r>
              <a:rPr lang="en-US" sz="1800" dirty="0"/>
              <a:t>Platform Desire Next Year by Respondent</a:t>
            </a:r>
          </a:p>
          <a:p>
            <a:pPr lvl="1"/>
            <a:r>
              <a:rPr lang="en-US" sz="1800" dirty="0"/>
              <a:t>Top 10 Web Framework Desired Next Year</a:t>
            </a:r>
          </a:p>
          <a:p>
            <a:r>
              <a:rPr lang="en-US" sz="2200" dirty="0"/>
              <a:t>Demographics Survey</a:t>
            </a:r>
          </a:p>
          <a:p>
            <a:pPr lvl="1"/>
            <a:r>
              <a:rPr lang="en-US" sz="1800" dirty="0"/>
              <a:t>Respondent classified by gender</a:t>
            </a:r>
          </a:p>
          <a:p>
            <a:pPr lvl="1"/>
            <a:r>
              <a:rPr lang="en-US" sz="1800" dirty="0"/>
              <a:t>Respondent Count for Countries</a:t>
            </a:r>
          </a:p>
          <a:p>
            <a:pPr lvl="1"/>
            <a:r>
              <a:rPr lang="en-US" sz="1800" dirty="0"/>
              <a:t>Respondent Count by Age</a:t>
            </a:r>
          </a:p>
          <a:p>
            <a:pPr lvl="1"/>
            <a:r>
              <a:rPr lang="en-US" sz="1800" dirty="0"/>
              <a:t>Respondent Count by Gender, classified by Formal Education Level</a:t>
            </a:r>
            <a:endParaRPr lang="en-US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078B9B-93A7-4517-9E78-2F5C028F2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494" y="2302762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623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021" y="365125"/>
            <a:ext cx="7647865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INTRODUCTION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158731-59BB-48A2-A901-D7C35E91B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347" y="2262036"/>
            <a:ext cx="3054361" cy="305436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C710A13-9821-054D-8648-FB592F1CDDDF}"/>
              </a:ext>
            </a:extLst>
          </p:cNvPr>
          <p:cNvSpPr txBox="1">
            <a:spLocks/>
          </p:cNvSpPr>
          <p:nvPr/>
        </p:nvSpPr>
        <p:spPr>
          <a:xfrm>
            <a:off x="4285075" y="1825625"/>
            <a:ext cx="70687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Study on tech software and web development Industry around the world.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sz="2200" dirty="0"/>
              <a:t>Purpose of study</a:t>
            </a:r>
          </a:p>
          <a:p>
            <a:pPr lvl="1"/>
            <a:r>
              <a:rPr lang="en-US" sz="1800" dirty="0"/>
              <a:t>To identify leading programing languages, databases and web frameworks.</a:t>
            </a:r>
          </a:p>
          <a:p>
            <a:pPr lvl="1"/>
            <a:r>
              <a:rPr lang="en-US" sz="1800" dirty="0"/>
              <a:t>Identify future scope of programing languages, databases and web frameworks.</a:t>
            </a:r>
          </a:p>
          <a:p>
            <a:pPr lvl="1"/>
            <a:r>
              <a:rPr lang="en-US" sz="1800" dirty="0"/>
              <a:t>Study on Respondent by using parameters like  education , age and gender.</a:t>
            </a:r>
          </a:p>
          <a:p>
            <a:pPr marL="457200" lvl="1" indent="0">
              <a:buNone/>
            </a:pPr>
            <a:r>
              <a:rPr lang="en-US" sz="1800" dirty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710623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3" y="376642"/>
            <a:ext cx="723072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825625"/>
            <a:ext cx="7068725" cy="4351338"/>
          </a:xfrm>
        </p:spPr>
        <p:txBody>
          <a:bodyPr>
            <a:normAutofit/>
          </a:bodyPr>
          <a:lstStyle/>
          <a:p>
            <a:r>
              <a:rPr lang="en-US" sz="2200" dirty="0"/>
              <a:t>Data gathering</a:t>
            </a:r>
          </a:p>
          <a:p>
            <a:pPr lvl="1"/>
            <a:r>
              <a:rPr lang="en-US" sz="1800" dirty="0"/>
              <a:t>Source: Stack overflow</a:t>
            </a:r>
          </a:p>
          <a:p>
            <a:r>
              <a:rPr lang="en-US" sz="2200" dirty="0"/>
              <a:t>Data wrangling</a:t>
            </a:r>
          </a:p>
          <a:p>
            <a:r>
              <a:rPr lang="en-US" sz="2200" dirty="0"/>
              <a:t>Exploratory data analysis</a:t>
            </a:r>
          </a:p>
          <a:p>
            <a:r>
              <a:rPr lang="en-US" sz="2200" dirty="0"/>
              <a:t>Visualization using python</a:t>
            </a:r>
          </a:p>
          <a:p>
            <a:pPr lvl="1"/>
            <a:r>
              <a:rPr lang="en-US" sz="1800" dirty="0"/>
              <a:t>Distribution of data</a:t>
            </a:r>
          </a:p>
          <a:p>
            <a:pPr lvl="1"/>
            <a:r>
              <a:rPr lang="en-US" sz="1800" dirty="0"/>
              <a:t>Correlation of  fields with each other</a:t>
            </a:r>
          </a:p>
          <a:p>
            <a:r>
              <a:rPr lang="en-US" sz="2200" dirty="0"/>
              <a:t>Dashboard using IBM COGNOS</a:t>
            </a:r>
          </a:p>
          <a:p>
            <a:pPr lvl="1"/>
            <a:r>
              <a:rPr lang="en-US" sz="1800" dirty="0"/>
              <a:t>Current Technology Usage</a:t>
            </a:r>
          </a:p>
          <a:p>
            <a:pPr lvl="1"/>
            <a:r>
              <a:rPr lang="en-US" sz="1800" dirty="0"/>
              <a:t>Future Technology Trend</a:t>
            </a:r>
          </a:p>
          <a:p>
            <a:pPr lvl="1"/>
            <a:r>
              <a:rPr lang="en-US" sz="1800" dirty="0"/>
              <a:t>Demographics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AE176B-DE78-4B75-AC9E-2A422E82D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655" y="1831709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859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RESULTS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DB736568-8678-0C6C-EC45-E156397F62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11442"/>
            <a:ext cx="10515599" cy="4730584"/>
          </a:xfrm>
          <a:noFill/>
        </p:spPr>
      </p:pic>
    </p:spTree>
    <p:extLst>
      <p:ext uri="{BB962C8B-B14F-4D97-AF65-F5344CB8AC3E}">
        <p14:creationId xmlns:p14="http://schemas.microsoft.com/office/powerpoint/2010/main" val="1464666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LANGUAGE TRENDS</a:t>
            </a:r>
          </a:p>
        </p:txBody>
      </p:sp>
      <p:pic>
        <p:nvPicPr>
          <p:cNvPr id="13" name="Content Placeholder 12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3C6206A8-DDD5-2C1F-02C2-F272FB3289A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1690689"/>
            <a:ext cx="5181600" cy="3485710"/>
          </a:xfr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3C2F43-A283-4FD4-9C0D-BFF93C50AC01}"/>
              </a:ext>
            </a:extLst>
          </p:cNvPr>
          <p:cNvSpPr txBox="1">
            <a:spLocks/>
          </p:cNvSpPr>
          <p:nvPr/>
        </p:nvSpPr>
        <p:spPr>
          <a:xfrm>
            <a:off x="838199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E706D50-7D14-4DB8-BE17-5497AA1715EE}"/>
              </a:ext>
            </a:extLst>
          </p:cNvPr>
          <p:cNvSpPr txBox="1">
            <a:spLocks/>
          </p:cNvSpPr>
          <p:nvPr/>
        </p:nvSpPr>
        <p:spPr>
          <a:xfrm>
            <a:off x="6172200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pic>
        <p:nvPicPr>
          <p:cNvPr id="15" name="Picture 14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03F72D4E-22FA-153B-E0C4-630B7D6693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1690688"/>
            <a:ext cx="5334001" cy="3485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259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PROGRAMMING LANGUAGE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JavaScript and HTML/CSS are booming in this year as well as next year. </a:t>
            </a:r>
          </a:p>
          <a:p>
            <a:r>
              <a:rPr lang="en-US" dirty="0"/>
              <a:t>Python overtakes SQL on next year and Typescript also getting highly popular.</a:t>
            </a:r>
          </a:p>
          <a:p>
            <a:r>
              <a:rPr lang="en-US" dirty="0"/>
              <a:t>Power shell seem losing its demand.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Python and SQL get booming It can contribute well for AI and ML (Data Science) Field </a:t>
            </a:r>
          </a:p>
          <a:p>
            <a:r>
              <a:rPr lang="en-US" dirty="0"/>
              <a:t>Web development and web developers are high in demand.</a:t>
            </a:r>
          </a:p>
        </p:txBody>
      </p:sp>
    </p:spTree>
    <p:extLst>
      <p:ext uri="{BB962C8B-B14F-4D97-AF65-F5344CB8AC3E}">
        <p14:creationId xmlns:p14="http://schemas.microsoft.com/office/powerpoint/2010/main" val="545569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584" y="428768"/>
            <a:ext cx="10515600" cy="1325563"/>
          </a:xfrm>
        </p:spPr>
        <p:txBody>
          <a:bodyPr/>
          <a:lstStyle/>
          <a:p>
            <a:r>
              <a:rPr lang="en-US" dirty="0"/>
              <a:t>DATABASE TRENDS</a:t>
            </a:r>
          </a:p>
        </p:txBody>
      </p:sp>
      <p:pic>
        <p:nvPicPr>
          <p:cNvPr id="6" name="Content Placeholder 5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F55D9D5D-8A50-81AA-E9BA-16D8A0A6B63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14388" y="1825625"/>
            <a:ext cx="5281612" cy="3652729"/>
          </a:xfrm>
        </p:spPr>
      </p:pic>
      <p:pic>
        <p:nvPicPr>
          <p:cNvPr id="9" name="Content Placeholder 8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7B3457C4-316B-F25F-94B3-7CA716E068B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1825625"/>
            <a:ext cx="5181600" cy="3652729"/>
          </a:xfr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3C2F43-A283-4FD4-9C0D-BFF93C50AC01}"/>
              </a:ext>
            </a:extLst>
          </p:cNvPr>
          <p:cNvSpPr txBox="1">
            <a:spLocks/>
          </p:cNvSpPr>
          <p:nvPr/>
        </p:nvSpPr>
        <p:spPr>
          <a:xfrm>
            <a:off x="838199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E706D50-7D14-4DB8-BE17-5497AA1715EE}"/>
              </a:ext>
            </a:extLst>
          </p:cNvPr>
          <p:cNvSpPr txBox="1">
            <a:spLocks/>
          </p:cNvSpPr>
          <p:nvPr/>
        </p:nvSpPr>
        <p:spPr>
          <a:xfrm>
            <a:off x="6172200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074638838"/>
      </p:ext>
    </p:extLst>
  </p:cSld>
  <p:clrMapOvr>
    <a:masterClrMapping/>
  </p:clrMapOvr>
</p:sld>
</file>

<file path=ppt/theme/theme1.xml><?xml version="1.0" encoding="utf-8"?>
<a:theme xmlns:a="http://schemas.openxmlformats.org/drawingml/2006/main" name="SLIDE_TEMPLATE_skill_networ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IBM Plex Sans SemiBold"/>
        <a:ea typeface=""/>
        <a:cs typeface=""/>
      </a:majorFont>
      <a:minorFont>
        <a:latin typeface="IBM Plex Sans Tex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BM final PPT template.pptx" id="{F28CB670-EDE3-4FD8-A231-7FA031A67C03}" vid="{06644C38-457B-4174-9AD6-1A9A0DF394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CD86F56755A646AC8AFCBCBD967F21" ma:contentTypeVersion="11" ma:contentTypeDescription="Create a new document." ma:contentTypeScope="" ma:versionID="4bc1015ece1c23b1ef2f55a62f11494f">
  <xsd:schema xmlns:xsd="http://www.w3.org/2001/XMLSchema" xmlns:xs="http://www.w3.org/2001/XMLSchema" xmlns:p="http://schemas.microsoft.com/office/2006/metadata/properties" xmlns:ns2="155be751-a274-42e8-93fb-f39d3b9bccc8" xmlns:ns3="f80a141d-92ca-4d3d-9308-f7e7b1d44ce8" targetNamespace="http://schemas.microsoft.com/office/2006/metadata/properties" ma:root="true" ma:fieldsID="efbf6837a43ed91190e40f849f23a130" ns2:_="" ns3:_="">
    <xsd:import namespace="155be751-a274-42e8-93fb-f39d3b9bccc8"/>
    <xsd:import namespace="f80a141d-92ca-4d3d-9308-f7e7b1d44c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5be751-a274-42e8-93fb-f39d3b9bcc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0a141d-92ca-4d3d-9308-f7e7b1d44ce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EFDA260-DDA0-422C-B7AE-778F653FBB3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87AE8FE-83F0-42D0-BB5E-14AD3FB1DE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5be751-a274-42e8-93fb-f39d3b9bccc8"/>
    <ds:schemaRef ds:uri="f80a141d-92ca-4d3d-9308-f7e7b1d44c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4DA07C5-A406-4A0D-B3E6-3856C94AC7F3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850</TotalTime>
  <Words>488</Words>
  <Application>Microsoft Macintosh PowerPoint</Application>
  <PresentationFormat>Widescreen</PresentationFormat>
  <Paragraphs>105</Paragraphs>
  <Slides>20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Helv</vt:lpstr>
      <vt:lpstr>IBM Plex Mono SemiBold</vt:lpstr>
      <vt:lpstr>IBM Plex Mono Text</vt:lpstr>
      <vt:lpstr>SLIDE_TEMPLATE_skill_network</vt:lpstr>
      <vt:lpstr>Stack Overflow Developer Survey 2019</vt:lpstr>
      <vt:lpstr>OUTLINE</vt:lpstr>
      <vt:lpstr>EXECUTIVE SUMMARY</vt:lpstr>
      <vt:lpstr>INTRODUCTION</vt:lpstr>
      <vt:lpstr>METHODOLOGY</vt:lpstr>
      <vt:lpstr>RESULTS</vt:lpstr>
      <vt:lpstr>PROGRAMMING LANGUAGE TRENDS</vt:lpstr>
      <vt:lpstr>PROGRAMMING LANGUAGE TRENDS - FINDINGS &amp; IMPLICATIONS</vt:lpstr>
      <vt:lpstr>DATABASE TRENDS</vt:lpstr>
      <vt:lpstr>DATABASE TRENDS - FINDINGS &amp; IMPLICATIONS</vt:lpstr>
      <vt:lpstr>DASHBOARD</vt:lpstr>
      <vt:lpstr>DASHBOARD TAB 1</vt:lpstr>
      <vt:lpstr>DASHBOARD TAB 2</vt:lpstr>
      <vt:lpstr>DASHBOARD TAB 3</vt:lpstr>
      <vt:lpstr>DISCUSSION</vt:lpstr>
      <vt:lpstr>OVERALL FINDINGS &amp; IMPLICATIONS</vt:lpstr>
      <vt:lpstr>CONCLUSION</vt:lpstr>
      <vt:lpstr>APPENDIX</vt:lpstr>
      <vt:lpstr> JOB POSTINGS</vt:lpstr>
      <vt:lpstr>POPULAR LANGUAGES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TRENDS</dc:title>
  <dc:creator>Steve Hord</dc:creator>
  <cp:lastModifiedBy>aakash pokkanayil</cp:lastModifiedBy>
  <cp:revision>20</cp:revision>
  <dcterms:created xsi:type="dcterms:W3CDTF">2020-10-28T18:29:43Z</dcterms:created>
  <dcterms:modified xsi:type="dcterms:W3CDTF">2024-04-15T17:12:33Z</dcterms:modified>
</cp:coreProperties>
</file>