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uNkq6pNQhZOicJmrioabasoNO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shishsom@learnbay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 Analytics Project April </a:t>
            </a:r>
            <a:br>
              <a:rPr lang="en-US"/>
            </a:b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4174435" y="2987262"/>
            <a:ext cx="3220278" cy="5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3</a:t>
            </a:r>
            <a:r>
              <a:rPr baseline="30000" lang="en-US"/>
              <a:t>rd</a:t>
            </a:r>
            <a:r>
              <a:rPr lang="en-US"/>
              <a:t> May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</a:pPr>
            <a:r>
              <a:rPr lang="en-US" sz="6000">
                <a:solidFill>
                  <a:schemeClr val="dk1"/>
                </a:solidFill>
              </a:rPr>
              <a:t>Instructions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25" y="1930400"/>
            <a:ext cx="88941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dataset will be given through a drive link in your project group on the Learnbay app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have to submit the project with a Ppt presentation by </a:t>
            </a:r>
            <a:r>
              <a:rPr b="1" lang="en-US" u="sng"/>
              <a:t>Mon</a:t>
            </a:r>
            <a:r>
              <a:rPr b="1" lang="en-US" u="sng"/>
              <a:t>day 13th May 2024 by EOD.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Kindly submit your </a:t>
            </a:r>
            <a:r>
              <a:rPr b="1" lang="en-US"/>
              <a:t>‘XYZ.sql’</a:t>
            </a:r>
            <a:r>
              <a:rPr lang="en-US"/>
              <a:t> file or </a:t>
            </a:r>
            <a:r>
              <a:rPr b="1" lang="en-US"/>
              <a:t>‘XYZ.docx’, xyz.pbi or tableau </a:t>
            </a:r>
            <a:r>
              <a:rPr lang="en-US"/>
              <a:t>to sagar</a:t>
            </a:r>
            <a:r>
              <a:rPr lang="en-US" u="sng">
                <a:solidFill>
                  <a:schemeClr val="hlink"/>
                </a:solidFill>
                <a:hlinkClick r:id="rId3"/>
              </a:rPr>
              <a:t>@learnbay.co</a:t>
            </a:r>
            <a:r>
              <a:rPr lang="en-US"/>
              <a:t> within the timeframe, submission of the project after the due date will be considered disqualified. Late submission will be considered with a valid reason.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After submission of the project you’ll get a link to book a time for the project presentation.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en-US" sz="4400">
                <a:solidFill>
                  <a:schemeClr val="dk1"/>
                </a:solidFill>
              </a:rPr>
              <a:t>Selection of feedback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768627" y="1930400"/>
            <a:ext cx="8991599" cy="3823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Selection of candidates will be based on their </a:t>
            </a:r>
            <a:r>
              <a:rPr b="1" lang="en-US"/>
              <a:t>approach to project,  presentation skills(Storytelling skills), and subject knowledge points(a mock round)(Questions related to SQL &amp; Power BI/Tableau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Note: you need to score 80% to clear this round.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Once the presentation is done every candidate will get their feedback during the session and outcome and score via mail with the status of whether they are selected or not.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Selected candidates’ data will be shared with the placement team for 1 on 1 resume session.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Candidates who are not selected in this process will be carried forward to the next project.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Kindly do not book multiple slots, if found it shall considered as cancelled. If any change in the slot date and time kindly inform or cancel the previous slot.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If you are absent or unable to present on the day of the presentation, in that case getting another will be subject of availability.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2024-05-02T10:37:31Z</dcterms:created>
  <dc:creator>STANLEY</dc:creator>
</cp:coreProperties>
</file>