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A9"/>
    <a:srgbClr val="7B00AC"/>
    <a:srgbClr val="EDEEF3"/>
    <a:srgbClr val="F3F4F7"/>
    <a:srgbClr val="F3F4FF"/>
    <a:srgbClr val="F3F8FF"/>
    <a:srgbClr val="FFFFFC"/>
    <a:srgbClr val="F3F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>
        <p:scale>
          <a:sx n="70" d="100"/>
          <a:sy n="70" d="100"/>
        </p:scale>
        <p:origin x="44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3B0A-1B4A-5D46-4EE1-F73EB010F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F0304-2A60-C751-FFF1-5200F596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7F7D-D5F8-5E93-439C-16853983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E95CD-5744-A39A-A85A-DE2A6686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AB24-3E3D-159F-19EC-0DDD562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0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9D40-792D-29D9-AB31-88374498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D1D3E-3347-BEB2-FB3E-8EC8E270F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6C91-506A-3B1E-4B2D-843C6E9D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BD01-67EB-67E7-5053-40AB72BF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5947-361C-E47A-8A8D-90496A40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A0240-8EFF-8864-969F-38BDA6824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C26DD-0CF7-2F19-BC6C-A79EDF8A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0E07-408F-7F56-1E63-10346ECA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822E-8116-8359-B422-FA89EBD8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A558-1815-9F7B-A88B-38109153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0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6BD3-2477-1BBC-B69C-F6D1D805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29F6-8587-F633-F09A-CCCB6115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6662-C17D-48B2-71E0-DCE3F06A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C7D8-18CF-C121-D842-D489261B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E44F-5618-66CC-C0A4-EC12FE60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3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A1FD-64E8-81F8-511C-FFA9B5BE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9866B-20BE-38EB-AC78-42DCED6E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00D6-C0A0-192D-34F2-E40A7A22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5794-E12A-660E-C32C-EC978AB3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588A-AF9B-917C-74CD-00691FDF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0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1DEB-CFE5-5CBA-E01A-67D11663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A542-FDBD-82BB-A721-8AE9D466E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8C54B-9B00-133E-8CC8-EDD1B7C57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D642-F7C0-F55F-9AB8-8E107E8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45B4-5A4E-5F9B-B2FB-7ABE8888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A221-6E39-DD12-98AB-C37E36FE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2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879-F029-07A2-B664-E7BDEF3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63000-5625-100A-6D2A-6183FDC0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4875-FEF1-86F2-1E99-57A25180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DD5D-BA52-9441-B406-8AEDD901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FFE0B-25CF-7D6E-34BE-09FD6CF2B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6E0F3-BA1D-DDCE-E0A7-08152AE5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FE54-6D3A-58C3-6BFF-5C4191C3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B536A-1D59-5A85-AF7D-35AF7B7A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3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BEB-3AEC-30A6-2786-EC26910E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C61EF-764A-25B3-54E1-129C0FC9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6C09-0D30-E9A5-BEDA-24C3FFCF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0B690-1D43-69F1-2D60-FA685A7A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9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F0F2A-9281-B138-5DD4-8970881F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335A-F679-54EC-AC58-7EAB7DE4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4DFC1-7718-2D48-2BF6-2ABE072E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6B10-0754-9526-E6EC-447FFEB0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4365-373B-5ACA-16BF-34D9C3A6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AF82-9E7B-A7EB-E2E5-CC861789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FCEC-547E-5A6D-5F3D-1011D8B3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D29AA-EC1B-7FF5-090A-72B02449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13EE-D84E-D10D-3F21-02273CC5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4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D845-D773-86C1-E5DD-D931B944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FCAD1-294A-2D91-1615-F30FAF17F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7256E-DD95-6487-5725-CA079B4C6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A3A83-B955-81DA-39EC-5FB45817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152B-C859-E787-BC32-D2642E44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E351A-46F9-BD49-848D-CE34F86A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42CD4-7F89-C9DB-51B0-30D91C5E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5424F-F906-C910-9D63-618704E7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685C-CA18-515E-44A5-229997CF4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E8CF-FAFC-4E5C-AFE5-E413C899D2C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D16E-0443-7EBE-4600-E8967500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5737-B9DB-CBC3-FC96-17DB03EB6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167C-4A20-4D35-AF21-4BAA014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9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86FC6D-CD44-9407-4753-A17A48CD5462}"/>
              </a:ext>
            </a:extLst>
          </p:cNvPr>
          <p:cNvSpPr/>
          <p:nvPr/>
        </p:nvSpPr>
        <p:spPr>
          <a:xfrm>
            <a:off x="751002" y="228601"/>
            <a:ext cx="11277712" cy="6498770"/>
          </a:xfrm>
          <a:prstGeom prst="roundRect">
            <a:avLst>
              <a:gd name="adj" fmla="val 3542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72E1ED-F753-6F5F-C5ED-E689FAD35D04}"/>
              </a:ext>
            </a:extLst>
          </p:cNvPr>
          <p:cNvSpPr/>
          <p:nvPr/>
        </p:nvSpPr>
        <p:spPr>
          <a:xfrm>
            <a:off x="3479598" y="435429"/>
            <a:ext cx="3960000" cy="288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CDB38-5DFC-E41F-DC45-CD3F185927F5}"/>
              </a:ext>
            </a:extLst>
          </p:cNvPr>
          <p:cNvSpPr/>
          <p:nvPr/>
        </p:nvSpPr>
        <p:spPr>
          <a:xfrm>
            <a:off x="7754155" y="435429"/>
            <a:ext cx="3960000" cy="288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8B59DE-559C-80CA-397B-6D8694138943}"/>
              </a:ext>
            </a:extLst>
          </p:cNvPr>
          <p:cNvSpPr/>
          <p:nvPr/>
        </p:nvSpPr>
        <p:spPr>
          <a:xfrm>
            <a:off x="3479599" y="3635828"/>
            <a:ext cx="3960000" cy="288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F789F8-1F7C-C196-2DEA-D1A2C869823C}"/>
              </a:ext>
            </a:extLst>
          </p:cNvPr>
          <p:cNvSpPr/>
          <p:nvPr/>
        </p:nvSpPr>
        <p:spPr>
          <a:xfrm>
            <a:off x="7754155" y="3635829"/>
            <a:ext cx="3960000" cy="288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1A26F3-66E2-8C88-C9C3-2BB2A3B7BF53}"/>
              </a:ext>
            </a:extLst>
          </p:cNvPr>
          <p:cNvSpPr/>
          <p:nvPr/>
        </p:nvSpPr>
        <p:spPr>
          <a:xfrm>
            <a:off x="751002" y="0"/>
            <a:ext cx="2329655" cy="6851625"/>
          </a:xfrm>
          <a:prstGeom prst="roundRect">
            <a:avLst/>
          </a:prstGeom>
          <a:gradFill flip="none" rotWithShape="1">
            <a:gsLst>
              <a:gs pos="0">
                <a:srgbClr val="7B00AC"/>
              </a:gs>
              <a:gs pos="95000">
                <a:srgbClr val="FDA9A9"/>
              </a:gs>
            </a:gsLst>
            <a:lin ang="12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6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devika aakash</dc:creator>
  <cp:lastModifiedBy>devika aakash</cp:lastModifiedBy>
  <cp:revision>2</cp:revision>
  <dcterms:created xsi:type="dcterms:W3CDTF">2024-05-13T11:02:44Z</dcterms:created>
  <dcterms:modified xsi:type="dcterms:W3CDTF">2024-05-13T11:47:28Z</dcterms:modified>
</cp:coreProperties>
</file>