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jpeg" ContentType="image/jpeg"/>
  <Override PartName="/ppt/media/image3.jpeg" ContentType="image/jpe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8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1"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9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9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9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0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0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0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0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0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0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1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1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1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1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1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1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1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1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3"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0"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2"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20"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3"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3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4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4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4"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9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9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2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2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6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5"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6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9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9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9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1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4"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1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3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3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7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8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8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8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5"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8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8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9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9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9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0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1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1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1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4"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4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2" name="PlaceHolder 1"/>
          <p:cNvSpPr>
            <a:spLocks noGrp="1"/>
          </p:cNvSpPr>
          <p:nvPr>
            <p:ph type="subTitle"/>
          </p:nvPr>
        </p:nvSpPr>
        <p:spPr>
          <a:xfrm>
            <a:off x="3423600" y="934560"/>
            <a:ext cx="2296080" cy="2118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4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4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4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4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44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5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5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5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5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6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3"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8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3423600" y="934560"/>
            <a:ext cx="2296080" cy="4568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8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grpSp>
        <p:nvGrpSpPr>
          <p:cNvPr id="0" name="Group 1"/>
          <p:cNvGrpSpPr/>
          <p:nvPr/>
        </p:nvGrpSpPr>
        <p:grpSpPr>
          <a:xfrm>
            <a:off x="7362360" y="1723680"/>
            <a:ext cx="1781280" cy="3419280"/>
            <a:chOff x="7362360" y="1723680"/>
            <a:chExt cx="1781280" cy="3419280"/>
          </a:xfrm>
        </p:grpSpPr>
        <p:sp>
          <p:nvSpPr>
            <p:cNvPr id="1" name="CustomShape 2"/>
            <p:cNvSpPr/>
            <p:nvPr/>
          </p:nvSpPr>
          <p:spPr>
            <a:xfrm>
              <a:off x="7823880" y="1723680"/>
              <a:ext cx="1319760" cy="131760"/>
            </a:xfrm>
            <a:custGeom>
              <a:avLst/>
              <a:gdLst/>
              <a:ahLst/>
              <a:rect l="l" t="t" r="r" b="b"/>
              <a:pathLst>
                <a:path w="19277" h="1930">
                  <a:moveTo>
                    <a:pt x="1" y="1"/>
                  </a:moveTo>
                  <a:lnTo>
                    <a:pt x="1" y="1930"/>
                  </a:lnTo>
                  <a:lnTo>
                    <a:pt x="19277" y="1930"/>
                  </a:lnTo>
                  <a:lnTo>
                    <a:pt x="19277" y="1"/>
                  </a:lnTo>
                  <a:close/>
                </a:path>
              </a:pathLst>
            </a:custGeom>
            <a:solidFill>
              <a:srgbClr val="ffffff">
                <a:alpha val="6000"/>
              </a:srgbClr>
            </a:solidFill>
            <a:ln w="0">
              <a:noFill/>
            </a:ln>
          </p:spPr>
          <p:style>
            <a:lnRef idx="0"/>
            <a:fillRef idx="0"/>
            <a:effectRef idx="0"/>
            <a:fontRef idx="minor"/>
          </p:style>
        </p:sp>
        <p:sp>
          <p:nvSpPr>
            <p:cNvPr id="2" name="CustomShape 3"/>
            <p:cNvSpPr/>
            <p:nvPr/>
          </p:nvSpPr>
          <p:spPr>
            <a:xfrm>
              <a:off x="7749720" y="1942920"/>
              <a:ext cx="865800" cy="131760"/>
            </a:xfrm>
            <a:custGeom>
              <a:avLst/>
              <a:gdLst/>
              <a:ahLst/>
              <a:rect l="l" t="t" r="r" b="b"/>
              <a:pathLst>
                <a:path w="12645" h="1930">
                  <a:moveTo>
                    <a:pt x="0" y="1"/>
                  </a:moveTo>
                  <a:lnTo>
                    <a:pt x="0" y="1929"/>
                  </a:lnTo>
                  <a:lnTo>
                    <a:pt x="12645" y="1929"/>
                  </a:lnTo>
                  <a:lnTo>
                    <a:pt x="12645" y="1"/>
                  </a:lnTo>
                  <a:close/>
                </a:path>
              </a:pathLst>
            </a:custGeom>
            <a:solidFill>
              <a:srgbClr val="ffffff">
                <a:alpha val="6000"/>
              </a:srgbClr>
            </a:solidFill>
            <a:ln w="0">
              <a:noFill/>
            </a:ln>
          </p:spPr>
          <p:style>
            <a:lnRef idx="0"/>
            <a:fillRef idx="0"/>
            <a:effectRef idx="0"/>
            <a:fontRef idx="minor"/>
          </p:style>
        </p:sp>
        <p:sp>
          <p:nvSpPr>
            <p:cNvPr id="3" name="CustomShape 4"/>
            <p:cNvSpPr/>
            <p:nvPr/>
          </p:nvSpPr>
          <p:spPr>
            <a:xfrm>
              <a:off x="8821080" y="1942920"/>
              <a:ext cx="322560" cy="131760"/>
            </a:xfrm>
            <a:custGeom>
              <a:avLst/>
              <a:gdLst/>
              <a:ahLst/>
              <a:rect l="l" t="t" r="r" b="b"/>
              <a:pathLst>
                <a:path w="4715" h="1930">
                  <a:moveTo>
                    <a:pt x="0" y="1"/>
                  </a:moveTo>
                  <a:lnTo>
                    <a:pt x="0" y="1929"/>
                  </a:lnTo>
                  <a:lnTo>
                    <a:pt x="4715" y="1929"/>
                  </a:lnTo>
                  <a:lnTo>
                    <a:pt x="4715" y="1"/>
                  </a:lnTo>
                  <a:close/>
                </a:path>
              </a:pathLst>
            </a:custGeom>
            <a:solidFill>
              <a:srgbClr val="ffffff">
                <a:alpha val="6000"/>
              </a:srgbClr>
            </a:solidFill>
            <a:ln w="0">
              <a:noFill/>
            </a:ln>
          </p:spPr>
          <p:style>
            <a:lnRef idx="0"/>
            <a:fillRef idx="0"/>
            <a:effectRef idx="0"/>
            <a:fontRef idx="minor"/>
          </p:style>
        </p:sp>
        <p:sp>
          <p:nvSpPr>
            <p:cNvPr id="4" name="CustomShape 5"/>
            <p:cNvSpPr/>
            <p:nvPr/>
          </p:nvSpPr>
          <p:spPr>
            <a:xfrm>
              <a:off x="8411040" y="2161440"/>
              <a:ext cx="732600" cy="132480"/>
            </a:xfrm>
            <a:custGeom>
              <a:avLst/>
              <a:gdLst/>
              <a:ahLst/>
              <a:rect l="l" t="t" r="r" b="b"/>
              <a:pathLst>
                <a:path w="10704" h="1942">
                  <a:moveTo>
                    <a:pt x="0" y="0"/>
                  </a:moveTo>
                  <a:lnTo>
                    <a:pt x="0" y="1941"/>
                  </a:lnTo>
                  <a:lnTo>
                    <a:pt x="10704" y="1941"/>
                  </a:lnTo>
                  <a:lnTo>
                    <a:pt x="10704" y="0"/>
                  </a:lnTo>
                  <a:close/>
                </a:path>
              </a:pathLst>
            </a:custGeom>
            <a:solidFill>
              <a:srgbClr val="ffffff">
                <a:alpha val="6000"/>
              </a:srgbClr>
            </a:solidFill>
            <a:ln w="0">
              <a:noFill/>
            </a:ln>
          </p:spPr>
          <p:style>
            <a:lnRef idx="0"/>
            <a:fillRef idx="0"/>
            <a:effectRef idx="0"/>
            <a:fontRef idx="minor"/>
          </p:style>
        </p:sp>
        <p:sp>
          <p:nvSpPr>
            <p:cNvPr id="5" name="CustomShape 6"/>
            <p:cNvSpPr/>
            <p:nvPr/>
          </p:nvSpPr>
          <p:spPr>
            <a:xfrm>
              <a:off x="8703720" y="2381040"/>
              <a:ext cx="439920" cy="132480"/>
            </a:xfrm>
            <a:custGeom>
              <a:avLst/>
              <a:gdLst/>
              <a:ahLst/>
              <a:rect l="l" t="t" r="r" b="b"/>
              <a:pathLst>
                <a:path w="6430" h="1941">
                  <a:moveTo>
                    <a:pt x="1" y="0"/>
                  </a:moveTo>
                  <a:lnTo>
                    <a:pt x="1" y="1941"/>
                  </a:lnTo>
                  <a:lnTo>
                    <a:pt x="6430" y="1941"/>
                  </a:lnTo>
                  <a:lnTo>
                    <a:pt x="6430" y="0"/>
                  </a:lnTo>
                  <a:close/>
                </a:path>
              </a:pathLst>
            </a:custGeom>
            <a:solidFill>
              <a:srgbClr val="ffffff">
                <a:alpha val="6000"/>
              </a:srgbClr>
            </a:solidFill>
            <a:ln w="0">
              <a:noFill/>
            </a:ln>
          </p:spPr>
          <p:style>
            <a:lnRef idx="0"/>
            <a:fillRef idx="0"/>
            <a:effectRef idx="0"/>
            <a:fontRef idx="minor"/>
          </p:style>
        </p:sp>
        <p:sp>
          <p:nvSpPr>
            <p:cNvPr id="6" name="CustomShape 7"/>
            <p:cNvSpPr/>
            <p:nvPr/>
          </p:nvSpPr>
          <p:spPr>
            <a:xfrm>
              <a:off x="7956000" y="2381040"/>
              <a:ext cx="597240" cy="132480"/>
            </a:xfrm>
            <a:custGeom>
              <a:avLst/>
              <a:gdLst/>
              <a:ahLst/>
              <a:rect l="l" t="t" r="r" b="b"/>
              <a:pathLst>
                <a:path w="8728" h="1941">
                  <a:moveTo>
                    <a:pt x="1" y="0"/>
                  </a:moveTo>
                  <a:lnTo>
                    <a:pt x="1" y="1941"/>
                  </a:lnTo>
                  <a:lnTo>
                    <a:pt x="8728" y="1941"/>
                  </a:lnTo>
                  <a:lnTo>
                    <a:pt x="8728" y="0"/>
                  </a:lnTo>
                  <a:close/>
                </a:path>
              </a:pathLst>
            </a:custGeom>
            <a:solidFill>
              <a:srgbClr val="ffffff">
                <a:alpha val="6000"/>
              </a:srgbClr>
            </a:solidFill>
            <a:ln w="0">
              <a:noFill/>
            </a:ln>
          </p:spPr>
          <p:style>
            <a:lnRef idx="0"/>
            <a:fillRef idx="0"/>
            <a:effectRef idx="0"/>
            <a:fontRef idx="minor"/>
          </p:style>
        </p:sp>
        <p:sp>
          <p:nvSpPr>
            <p:cNvPr id="7" name="CustomShape 8"/>
            <p:cNvSpPr/>
            <p:nvPr/>
          </p:nvSpPr>
          <p:spPr>
            <a:xfrm>
              <a:off x="7648560" y="2600280"/>
              <a:ext cx="1495080" cy="131760"/>
            </a:xfrm>
            <a:custGeom>
              <a:avLst/>
              <a:gdLst/>
              <a:ahLst/>
              <a:rect l="l" t="t" r="r" b="b"/>
              <a:pathLst>
                <a:path w="21837" h="1929">
                  <a:moveTo>
                    <a:pt x="1" y="0"/>
                  </a:moveTo>
                  <a:lnTo>
                    <a:pt x="1" y="1929"/>
                  </a:lnTo>
                  <a:lnTo>
                    <a:pt x="21837" y="1929"/>
                  </a:lnTo>
                  <a:lnTo>
                    <a:pt x="21837" y="0"/>
                  </a:lnTo>
                  <a:close/>
                </a:path>
              </a:pathLst>
            </a:custGeom>
            <a:solidFill>
              <a:srgbClr val="ffffff">
                <a:alpha val="6000"/>
              </a:srgbClr>
            </a:solidFill>
            <a:ln w="0">
              <a:noFill/>
            </a:ln>
          </p:spPr>
          <p:style>
            <a:lnRef idx="0"/>
            <a:fillRef idx="0"/>
            <a:effectRef idx="0"/>
            <a:fontRef idx="minor"/>
          </p:style>
        </p:sp>
        <p:sp>
          <p:nvSpPr>
            <p:cNvPr id="8" name="CustomShape 9"/>
            <p:cNvSpPr/>
            <p:nvPr/>
          </p:nvSpPr>
          <p:spPr>
            <a:xfrm>
              <a:off x="8264160" y="2819520"/>
              <a:ext cx="879480" cy="131760"/>
            </a:xfrm>
            <a:custGeom>
              <a:avLst/>
              <a:gdLst/>
              <a:ahLst/>
              <a:rect l="l" t="t" r="r" b="b"/>
              <a:pathLst>
                <a:path w="12847" h="1930">
                  <a:moveTo>
                    <a:pt x="0" y="1"/>
                  </a:moveTo>
                  <a:lnTo>
                    <a:pt x="0" y="1930"/>
                  </a:lnTo>
                  <a:lnTo>
                    <a:pt x="12847" y="1930"/>
                  </a:lnTo>
                  <a:lnTo>
                    <a:pt x="12847" y="1"/>
                  </a:lnTo>
                  <a:close/>
                </a:path>
              </a:pathLst>
            </a:custGeom>
            <a:solidFill>
              <a:srgbClr val="ffffff">
                <a:alpha val="6000"/>
              </a:srgbClr>
            </a:solidFill>
            <a:ln w="0">
              <a:noFill/>
            </a:ln>
          </p:spPr>
          <p:style>
            <a:lnRef idx="0"/>
            <a:fillRef idx="0"/>
            <a:effectRef idx="0"/>
            <a:fontRef idx="minor"/>
          </p:style>
        </p:sp>
        <p:sp>
          <p:nvSpPr>
            <p:cNvPr id="9" name="CustomShape 10"/>
            <p:cNvSpPr/>
            <p:nvPr/>
          </p:nvSpPr>
          <p:spPr>
            <a:xfrm>
              <a:off x="8821080" y="3038760"/>
              <a:ext cx="322560" cy="131760"/>
            </a:xfrm>
            <a:custGeom>
              <a:avLst/>
              <a:gdLst/>
              <a:ahLst/>
              <a:rect l="l" t="t" r="r" b="b"/>
              <a:pathLst>
                <a:path w="4715" h="1930">
                  <a:moveTo>
                    <a:pt x="0" y="1"/>
                  </a:moveTo>
                  <a:lnTo>
                    <a:pt x="0" y="1929"/>
                  </a:lnTo>
                  <a:lnTo>
                    <a:pt x="4715" y="1929"/>
                  </a:lnTo>
                  <a:lnTo>
                    <a:pt x="4715" y="1"/>
                  </a:lnTo>
                  <a:close/>
                </a:path>
              </a:pathLst>
            </a:custGeom>
            <a:solidFill>
              <a:srgbClr val="ffffff">
                <a:alpha val="6000"/>
              </a:srgbClr>
            </a:solidFill>
            <a:ln w="0">
              <a:noFill/>
            </a:ln>
          </p:spPr>
          <p:style>
            <a:lnRef idx="0"/>
            <a:fillRef idx="0"/>
            <a:effectRef idx="0"/>
            <a:fontRef idx="minor"/>
          </p:style>
        </p:sp>
        <p:sp>
          <p:nvSpPr>
            <p:cNvPr id="10" name="CustomShape 11"/>
            <p:cNvSpPr/>
            <p:nvPr/>
          </p:nvSpPr>
          <p:spPr>
            <a:xfrm>
              <a:off x="7749720" y="2161440"/>
              <a:ext cx="498600" cy="132480"/>
            </a:xfrm>
            <a:custGeom>
              <a:avLst/>
              <a:gdLst/>
              <a:ahLst/>
              <a:rect l="l" t="t" r="r" b="b"/>
              <a:pathLst>
                <a:path w="7287" h="1942">
                  <a:moveTo>
                    <a:pt x="0" y="0"/>
                  </a:moveTo>
                  <a:lnTo>
                    <a:pt x="0" y="1941"/>
                  </a:lnTo>
                  <a:lnTo>
                    <a:pt x="7287" y="1941"/>
                  </a:lnTo>
                  <a:lnTo>
                    <a:pt x="7287" y="0"/>
                  </a:lnTo>
                  <a:close/>
                </a:path>
              </a:pathLst>
            </a:custGeom>
            <a:solidFill>
              <a:srgbClr val="ffffff">
                <a:alpha val="6000"/>
              </a:srgbClr>
            </a:solidFill>
            <a:ln w="0">
              <a:noFill/>
            </a:ln>
          </p:spPr>
          <p:style>
            <a:lnRef idx="0"/>
            <a:fillRef idx="0"/>
            <a:effectRef idx="0"/>
            <a:fontRef idx="minor"/>
          </p:style>
        </p:sp>
        <p:sp>
          <p:nvSpPr>
            <p:cNvPr id="11" name="CustomShape 12"/>
            <p:cNvSpPr/>
            <p:nvPr/>
          </p:nvSpPr>
          <p:spPr>
            <a:xfrm>
              <a:off x="7985160" y="4134960"/>
              <a:ext cx="322560" cy="131760"/>
            </a:xfrm>
            <a:custGeom>
              <a:avLst/>
              <a:gdLst/>
              <a:ahLst/>
              <a:rect l="l" t="t" r="r" b="b"/>
              <a:pathLst>
                <a:path w="4716" h="1930">
                  <a:moveTo>
                    <a:pt x="0" y="1"/>
                  </a:moveTo>
                  <a:lnTo>
                    <a:pt x="0" y="1929"/>
                  </a:lnTo>
                  <a:lnTo>
                    <a:pt x="4715" y="1929"/>
                  </a:lnTo>
                  <a:lnTo>
                    <a:pt x="4715" y="1"/>
                  </a:lnTo>
                  <a:close/>
                </a:path>
              </a:pathLst>
            </a:custGeom>
            <a:solidFill>
              <a:srgbClr val="ffffff">
                <a:alpha val="6000"/>
              </a:srgbClr>
            </a:solidFill>
            <a:ln w="0">
              <a:noFill/>
            </a:ln>
          </p:spPr>
          <p:style>
            <a:lnRef idx="0"/>
            <a:fillRef idx="0"/>
            <a:effectRef idx="0"/>
            <a:fontRef idx="minor"/>
          </p:style>
        </p:sp>
        <p:sp>
          <p:nvSpPr>
            <p:cNvPr id="12" name="CustomShape 13"/>
            <p:cNvSpPr/>
            <p:nvPr/>
          </p:nvSpPr>
          <p:spPr>
            <a:xfrm>
              <a:off x="7486920" y="4134960"/>
              <a:ext cx="321840" cy="131760"/>
            </a:xfrm>
            <a:custGeom>
              <a:avLst/>
              <a:gdLst/>
              <a:ahLst/>
              <a:rect l="l" t="t" r="r" b="b"/>
              <a:pathLst>
                <a:path w="4704" h="1930">
                  <a:moveTo>
                    <a:pt x="0" y="1"/>
                  </a:moveTo>
                  <a:lnTo>
                    <a:pt x="0" y="1929"/>
                  </a:lnTo>
                  <a:lnTo>
                    <a:pt x="4703" y="1929"/>
                  </a:lnTo>
                  <a:lnTo>
                    <a:pt x="4703" y="1"/>
                  </a:lnTo>
                  <a:close/>
                </a:path>
              </a:pathLst>
            </a:custGeom>
            <a:solidFill>
              <a:srgbClr val="ffffff">
                <a:alpha val="6000"/>
              </a:srgbClr>
            </a:solidFill>
            <a:ln w="0">
              <a:noFill/>
            </a:ln>
          </p:spPr>
          <p:style>
            <a:lnRef idx="0"/>
            <a:fillRef idx="0"/>
            <a:effectRef idx="0"/>
            <a:fontRef idx="minor"/>
          </p:style>
        </p:sp>
        <p:sp>
          <p:nvSpPr>
            <p:cNvPr id="13" name="CustomShape 14"/>
            <p:cNvSpPr/>
            <p:nvPr/>
          </p:nvSpPr>
          <p:spPr>
            <a:xfrm>
              <a:off x="8117280" y="3257280"/>
              <a:ext cx="1026360" cy="132480"/>
            </a:xfrm>
            <a:custGeom>
              <a:avLst/>
              <a:gdLst/>
              <a:ahLst/>
              <a:rect l="l" t="t" r="r" b="b"/>
              <a:pathLst>
                <a:path w="14991" h="1942">
                  <a:moveTo>
                    <a:pt x="1" y="0"/>
                  </a:moveTo>
                  <a:lnTo>
                    <a:pt x="1" y="1941"/>
                  </a:lnTo>
                  <a:lnTo>
                    <a:pt x="14991" y="1941"/>
                  </a:lnTo>
                  <a:lnTo>
                    <a:pt x="14991" y="0"/>
                  </a:lnTo>
                  <a:close/>
                </a:path>
              </a:pathLst>
            </a:custGeom>
            <a:solidFill>
              <a:srgbClr val="ffffff">
                <a:alpha val="6000"/>
              </a:srgbClr>
            </a:solidFill>
            <a:ln w="0">
              <a:noFill/>
            </a:ln>
          </p:spPr>
          <p:style>
            <a:lnRef idx="0"/>
            <a:fillRef idx="0"/>
            <a:effectRef idx="0"/>
            <a:fontRef idx="minor"/>
          </p:style>
        </p:sp>
        <p:sp>
          <p:nvSpPr>
            <p:cNvPr id="14" name="CustomShape 15"/>
            <p:cNvSpPr/>
            <p:nvPr/>
          </p:nvSpPr>
          <p:spPr>
            <a:xfrm>
              <a:off x="7749720" y="3476880"/>
              <a:ext cx="807120" cy="132480"/>
            </a:xfrm>
            <a:custGeom>
              <a:avLst/>
              <a:gdLst/>
              <a:ahLst/>
              <a:rect l="l" t="t" r="r" b="b"/>
              <a:pathLst>
                <a:path w="11788" h="1941">
                  <a:moveTo>
                    <a:pt x="0" y="0"/>
                  </a:moveTo>
                  <a:lnTo>
                    <a:pt x="0" y="1941"/>
                  </a:lnTo>
                  <a:lnTo>
                    <a:pt x="11787" y="1941"/>
                  </a:lnTo>
                  <a:lnTo>
                    <a:pt x="11787" y="0"/>
                  </a:lnTo>
                  <a:close/>
                </a:path>
              </a:pathLst>
            </a:custGeom>
            <a:solidFill>
              <a:srgbClr val="ffffff">
                <a:alpha val="6000"/>
              </a:srgbClr>
            </a:solidFill>
            <a:ln w="0">
              <a:noFill/>
            </a:ln>
          </p:spPr>
          <p:style>
            <a:lnRef idx="0"/>
            <a:fillRef idx="0"/>
            <a:effectRef idx="0"/>
            <a:fontRef idx="minor"/>
          </p:style>
        </p:sp>
        <p:sp>
          <p:nvSpPr>
            <p:cNvPr id="15" name="CustomShape 16"/>
            <p:cNvSpPr/>
            <p:nvPr/>
          </p:nvSpPr>
          <p:spPr>
            <a:xfrm>
              <a:off x="8703720" y="3476880"/>
              <a:ext cx="439920" cy="132480"/>
            </a:xfrm>
            <a:custGeom>
              <a:avLst/>
              <a:gdLst/>
              <a:ahLst/>
              <a:rect l="l" t="t" r="r" b="b"/>
              <a:pathLst>
                <a:path w="6430" h="1941">
                  <a:moveTo>
                    <a:pt x="1" y="0"/>
                  </a:moveTo>
                  <a:lnTo>
                    <a:pt x="1" y="1941"/>
                  </a:lnTo>
                  <a:lnTo>
                    <a:pt x="6430" y="1941"/>
                  </a:lnTo>
                  <a:lnTo>
                    <a:pt x="6430" y="0"/>
                  </a:lnTo>
                  <a:close/>
                </a:path>
              </a:pathLst>
            </a:custGeom>
            <a:solidFill>
              <a:srgbClr val="ffffff">
                <a:alpha val="6000"/>
              </a:srgbClr>
            </a:solidFill>
            <a:ln w="0">
              <a:noFill/>
            </a:ln>
          </p:spPr>
          <p:style>
            <a:lnRef idx="0"/>
            <a:fillRef idx="0"/>
            <a:effectRef idx="0"/>
            <a:fontRef idx="minor"/>
          </p:style>
        </p:sp>
        <p:sp>
          <p:nvSpPr>
            <p:cNvPr id="16" name="CustomShape 17"/>
            <p:cNvSpPr/>
            <p:nvPr/>
          </p:nvSpPr>
          <p:spPr>
            <a:xfrm>
              <a:off x="7897320" y="3038760"/>
              <a:ext cx="732600" cy="131760"/>
            </a:xfrm>
            <a:custGeom>
              <a:avLst/>
              <a:gdLst/>
              <a:ahLst/>
              <a:rect l="l" t="t" r="r" b="b"/>
              <a:pathLst>
                <a:path w="10704" h="1930">
                  <a:moveTo>
                    <a:pt x="0" y="1"/>
                  </a:moveTo>
                  <a:lnTo>
                    <a:pt x="0" y="1929"/>
                  </a:lnTo>
                  <a:lnTo>
                    <a:pt x="10704" y="1929"/>
                  </a:lnTo>
                  <a:lnTo>
                    <a:pt x="10704" y="1"/>
                  </a:lnTo>
                  <a:close/>
                </a:path>
              </a:pathLst>
            </a:custGeom>
            <a:solidFill>
              <a:srgbClr val="ffffff">
                <a:alpha val="6000"/>
              </a:srgbClr>
            </a:solidFill>
            <a:ln w="0">
              <a:noFill/>
            </a:ln>
          </p:spPr>
          <p:style>
            <a:lnRef idx="0"/>
            <a:fillRef idx="0"/>
            <a:effectRef idx="0"/>
            <a:fontRef idx="minor"/>
          </p:style>
        </p:sp>
        <p:sp>
          <p:nvSpPr>
            <p:cNvPr id="17" name="CustomShape 18"/>
            <p:cNvSpPr/>
            <p:nvPr/>
          </p:nvSpPr>
          <p:spPr>
            <a:xfrm>
              <a:off x="8411040" y="3696120"/>
              <a:ext cx="732600" cy="131760"/>
            </a:xfrm>
            <a:custGeom>
              <a:avLst/>
              <a:gdLst/>
              <a:ahLst/>
              <a:rect l="l" t="t" r="r" b="b"/>
              <a:pathLst>
                <a:path w="10704" h="1929">
                  <a:moveTo>
                    <a:pt x="0" y="0"/>
                  </a:moveTo>
                  <a:lnTo>
                    <a:pt x="0" y="1929"/>
                  </a:lnTo>
                  <a:lnTo>
                    <a:pt x="10704" y="1929"/>
                  </a:lnTo>
                  <a:lnTo>
                    <a:pt x="10704" y="0"/>
                  </a:lnTo>
                  <a:close/>
                </a:path>
              </a:pathLst>
            </a:custGeom>
            <a:solidFill>
              <a:srgbClr val="ffffff">
                <a:alpha val="6000"/>
              </a:srgbClr>
            </a:solidFill>
            <a:ln w="0">
              <a:noFill/>
            </a:ln>
          </p:spPr>
          <p:style>
            <a:lnRef idx="0"/>
            <a:fillRef idx="0"/>
            <a:effectRef idx="0"/>
            <a:fontRef idx="minor"/>
          </p:style>
        </p:sp>
        <p:sp>
          <p:nvSpPr>
            <p:cNvPr id="18" name="CustomShape 19"/>
            <p:cNvSpPr/>
            <p:nvPr/>
          </p:nvSpPr>
          <p:spPr>
            <a:xfrm>
              <a:off x="8821080" y="3915360"/>
              <a:ext cx="322560" cy="131760"/>
            </a:xfrm>
            <a:custGeom>
              <a:avLst/>
              <a:gdLst/>
              <a:ahLst/>
              <a:rect l="l" t="t" r="r" b="b"/>
              <a:pathLst>
                <a:path w="4715" h="1930">
                  <a:moveTo>
                    <a:pt x="0" y="1"/>
                  </a:moveTo>
                  <a:lnTo>
                    <a:pt x="0" y="1930"/>
                  </a:lnTo>
                  <a:lnTo>
                    <a:pt x="4715" y="1930"/>
                  </a:lnTo>
                  <a:lnTo>
                    <a:pt x="4715" y="1"/>
                  </a:lnTo>
                  <a:close/>
                </a:path>
              </a:pathLst>
            </a:custGeom>
            <a:solidFill>
              <a:srgbClr val="ffffff">
                <a:alpha val="6000"/>
              </a:srgbClr>
            </a:solidFill>
            <a:ln w="0">
              <a:noFill/>
            </a:ln>
          </p:spPr>
          <p:style>
            <a:lnRef idx="0"/>
            <a:fillRef idx="0"/>
            <a:effectRef idx="0"/>
            <a:fontRef idx="minor"/>
          </p:style>
        </p:sp>
        <p:sp>
          <p:nvSpPr>
            <p:cNvPr id="19" name="CustomShape 20"/>
            <p:cNvSpPr/>
            <p:nvPr/>
          </p:nvSpPr>
          <p:spPr>
            <a:xfrm>
              <a:off x="7956000" y="3696120"/>
              <a:ext cx="322560" cy="131760"/>
            </a:xfrm>
            <a:custGeom>
              <a:avLst/>
              <a:gdLst/>
              <a:ahLst/>
              <a:rect l="l" t="t" r="r" b="b"/>
              <a:pathLst>
                <a:path w="4716" h="1929">
                  <a:moveTo>
                    <a:pt x="1" y="0"/>
                  </a:moveTo>
                  <a:lnTo>
                    <a:pt x="1" y="1929"/>
                  </a:lnTo>
                  <a:lnTo>
                    <a:pt x="4715" y="1929"/>
                  </a:lnTo>
                  <a:lnTo>
                    <a:pt x="4715" y="0"/>
                  </a:lnTo>
                  <a:close/>
                </a:path>
              </a:pathLst>
            </a:custGeom>
            <a:solidFill>
              <a:srgbClr val="ffffff">
                <a:alpha val="6000"/>
              </a:srgbClr>
            </a:solidFill>
            <a:ln w="0">
              <a:noFill/>
            </a:ln>
          </p:spPr>
          <p:style>
            <a:lnRef idx="0"/>
            <a:fillRef idx="0"/>
            <a:effectRef idx="0"/>
            <a:fontRef idx="minor"/>
          </p:style>
        </p:sp>
        <p:sp>
          <p:nvSpPr>
            <p:cNvPr id="20" name="CustomShape 21"/>
            <p:cNvSpPr/>
            <p:nvPr/>
          </p:nvSpPr>
          <p:spPr>
            <a:xfrm>
              <a:off x="8411040" y="4134960"/>
              <a:ext cx="732600" cy="131760"/>
            </a:xfrm>
            <a:custGeom>
              <a:avLst/>
              <a:gdLst/>
              <a:ahLst/>
              <a:rect l="l" t="t" r="r" b="b"/>
              <a:pathLst>
                <a:path w="10704" h="1930">
                  <a:moveTo>
                    <a:pt x="0" y="1"/>
                  </a:moveTo>
                  <a:lnTo>
                    <a:pt x="0" y="1929"/>
                  </a:lnTo>
                  <a:lnTo>
                    <a:pt x="10704" y="1929"/>
                  </a:lnTo>
                  <a:lnTo>
                    <a:pt x="10704" y="1"/>
                  </a:lnTo>
                  <a:close/>
                </a:path>
              </a:pathLst>
            </a:custGeom>
            <a:solidFill>
              <a:srgbClr val="ffffff">
                <a:alpha val="6000"/>
              </a:srgbClr>
            </a:solidFill>
            <a:ln w="0">
              <a:noFill/>
            </a:ln>
          </p:spPr>
          <p:style>
            <a:lnRef idx="0"/>
            <a:fillRef idx="0"/>
            <a:effectRef idx="0"/>
            <a:fontRef idx="minor"/>
          </p:style>
        </p:sp>
        <p:sp>
          <p:nvSpPr>
            <p:cNvPr id="21" name="CustomShape 22"/>
            <p:cNvSpPr/>
            <p:nvPr/>
          </p:nvSpPr>
          <p:spPr>
            <a:xfrm>
              <a:off x="7823880" y="3915360"/>
              <a:ext cx="862560" cy="131760"/>
            </a:xfrm>
            <a:custGeom>
              <a:avLst/>
              <a:gdLst/>
              <a:ahLst/>
              <a:rect l="l" t="t" r="r" b="b"/>
              <a:pathLst>
                <a:path w="12598" h="1930">
                  <a:moveTo>
                    <a:pt x="1" y="1"/>
                  </a:moveTo>
                  <a:lnTo>
                    <a:pt x="1" y="1930"/>
                  </a:lnTo>
                  <a:lnTo>
                    <a:pt x="12598" y="1930"/>
                  </a:lnTo>
                  <a:lnTo>
                    <a:pt x="12598" y="1"/>
                  </a:lnTo>
                  <a:close/>
                </a:path>
              </a:pathLst>
            </a:custGeom>
            <a:solidFill>
              <a:srgbClr val="ffffff">
                <a:alpha val="6000"/>
              </a:srgbClr>
            </a:solidFill>
            <a:ln w="0">
              <a:noFill/>
            </a:ln>
          </p:spPr>
          <p:style>
            <a:lnRef idx="0"/>
            <a:fillRef idx="0"/>
            <a:effectRef idx="0"/>
            <a:fontRef idx="minor"/>
          </p:style>
        </p:sp>
        <p:sp>
          <p:nvSpPr>
            <p:cNvPr id="22" name="CustomShape 23"/>
            <p:cNvSpPr/>
            <p:nvPr/>
          </p:nvSpPr>
          <p:spPr>
            <a:xfrm>
              <a:off x="7648560" y="4354200"/>
              <a:ext cx="1495080" cy="131760"/>
            </a:xfrm>
            <a:custGeom>
              <a:avLst/>
              <a:gdLst/>
              <a:ahLst/>
              <a:rect l="l" t="t" r="r" b="b"/>
              <a:pathLst>
                <a:path w="21837" h="1930">
                  <a:moveTo>
                    <a:pt x="1" y="0"/>
                  </a:moveTo>
                  <a:lnTo>
                    <a:pt x="1" y="1929"/>
                  </a:lnTo>
                  <a:lnTo>
                    <a:pt x="21837" y="1929"/>
                  </a:lnTo>
                  <a:lnTo>
                    <a:pt x="21837" y="0"/>
                  </a:lnTo>
                  <a:close/>
                </a:path>
              </a:pathLst>
            </a:custGeom>
            <a:solidFill>
              <a:srgbClr val="ffffff">
                <a:alpha val="6000"/>
              </a:srgbClr>
            </a:solidFill>
            <a:ln w="0">
              <a:noFill/>
            </a:ln>
          </p:spPr>
          <p:style>
            <a:lnRef idx="0"/>
            <a:fillRef idx="0"/>
            <a:effectRef idx="0"/>
            <a:fontRef idx="minor"/>
          </p:style>
        </p:sp>
        <p:sp>
          <p:nvSpPr>
            <p:cNvPr id="23" name="CustomShape 24"/>
            <p:cNvSpPr/>
            <p:nvPr/>
          </p:nvSpPr>
          <p:spPr>
            <a:xfrm>
              <a:off x="8732880" y="4572720"/>
              <a:ext cx="410760" cy="132480"/>
            </a:xfrm>
            <a:custGeom>
              <a:avLst/>
              <a:gdLst/>
              <a:ahLst/>
              <a:rect l="l" t="t" r="r" b="b"/>
              <a:pathLst>
                <a:path w="6001" h="1941">
                  <a:moveTo>
                    <a:pt x="0" y="0"/>
                  </a:moveTo>
                  <a:lnTo>
                    <a:pt x="0" y="1941"/>
                  </a:lnTo>
                  <a:lnTo>
                    <a:pt x="6001" y="1941"/>
                  </a:lnTo>
                  <a:lnTo>
                    <a:pt x="6001" y="0"/>
                  </a:lnTo>
                  <a:close/>
                </a:path>
              </a:pathLst>
            </a:custGeom>
            <a:solidFill>
              <a:srgbClr val="ffffff">
                <a:alpha val="6000"/>
              </a:srgbClr>
            </a:solidFill>
            <a:ln w="0">
              <a:noFill/>
            </a:ln>
          </p:spPr>
          <p:style>
            <a:lnRef idx="0"/>
            <a:fillRef idx="0"/>
            <a:effectRef idx="0"/>
            <a:fontRef idx="minor"/>
          </p:style>
        </p:sp>
        <p:sp>
          <p:nvSpPr>
            <p:cNvPr id="24" name="CustomShape 25"/>
            <p:cNvSpPr/>
            <p:nvPr/>
          </p:nvSpPr>
          <p:spPr>
            <a:xfrm>
              <a:off x="7779600" y="4572720"/>
              <a:ext cx="773640" cy="132480"/>
            </a:xfrm>
            <a:custGeom>
              <a:avLst/>
              <a:gdLst/>
              <a:ahLst/>
              <a:rect l="l" t="t" r="r" b="b"/>
              <a:pathLst>
                <a:path w="11300" h="1941">
                  <a:moveTo>
                    <a:pt x="1" y="0"/>
                  </a:moveTo>
                  <a:lnTo>
                    <a:pt x="1" y="1941"/>
                  </a:lnTo>
                  <a:lnTo>
                    <a:pt x="11300" y="1941"/>
                  </a:lnTo>
                  <a:lnTo>
                    <a:pt x="11300" y="0"/>
                  </a:lnTo>
                  <a:close/>
                </a:path>
              </a:pathLst>
            </a:custGeom>
            <a:solidFill>
              <a:srgbClr val="ffffff">
                <a:alpha val="6000"/>
              </a:srgbClr>
            </a:solidFill>
            <a:ln w="0">
              <a:noFill/>
            </a:ln>
          </p:spPr>
          <p:style>
            <a:lnRef idx="0"/>
            <a:fillRef idx="0"/>
            <a:effectRef idx="0"/>
            <a:fontRef idx="minor"/>
          </p:style>
        </p:sp>
        <p:sp>
          <p:nvSpPr>
            <p:cNvPr id="25" name="CustomShape 26"/>
            <p:cNvSpPr/>
            <p:nvPr/>
          </p:nvSpPr>
          <p:spPr>
            <a:xfrm>
              <a:off x="7362360" y="4791960"/>
              <a:ext cx="833040" cy="132480"/>
            </a:xfrm>
            <a:custGeom>
              <a:avLst/>
              <a:gdLst/>
              <a:ahLst/>
              <a:rect l="l" t="t" r="r" b="b"/>
              <a:pathLst>
                <a:path w="12169" h="1942">
                  <a:moveTo>
                    <a:pt x="1" y="1"/>
                  </a:moveTo>
                  <a:lnTo>
                    <a:pt x="1" y="1942"/>
                  </a:lnTo>
                  <a:lnTo>
                    <a:pt x="12169" y="1942"/>
                  </a:lnTo>
                  <a:lnTo>
                    <a:pt x="12169" y="1"/>
                  </a:lnTo>
                  <a:close/>
                </a:path>
              </a:pathLst>
            </a:custGeom>
            <a:solidFill>
              <a:srgbClr val="ffffff">
                <a:alpha val="6000"/>
              </a:srgbClr>
            </a:solidFill>
            <a:ln w="0">
              <a:noFill/>
            </a:ln>
          </p:spPr>
          <p:style>
            <a:lnRef idx="0"/>
            <a:fillRef idx="0"/>
            <a:effectRef idx="0"/>
            <a:fontRef idx="minor"/>
          </p:style>
        </p:sp>
        <p:sp>
          <p:nvSpPr>
            <p:cNvPr id="26" name="CustomShape 27"/>
            <p:cNvSpPr/>
            <p:nvPr/>
          </p:nvSpPr>
          <p:spPr>
            <a:xfrm>
              <a:off x="8348040" y="4791960"/>
              <a:ext cx="795600" cy="132480"/>
            </a:xfrm>
            <a:custGeom>
              <a:avLst/>
              <a:gdLst/>
              <a:ahLst/>
              <a:rect l="l" t="t" r="r" b="b"/>
              <a:pathLst>
                <a:path w="11621" h="1942">
                  <a:moveTo>
                    <a:pt x="0" y="1"/>
                  </a:moveTo>
                  <a:lnTo>
                    <a:pt x="0" y="1942"/>
                  </a:lnTo>
                  <a:lnTo>
                    <a:pt x="11621" y="1942"/>
                  </a:lnTo>
                  <a:lnTo>
                    <a:pt x="11621" y="1"/>
                  </a:lnTo>
                  <a:close/>
                </a:path>
              </a:pathLst>
            </a:custGeom>
            <a:solidFill>
              <a:srgbClr val="ffffff">
                <a:alpha val="6000"/>
              </a:srgbClr>
            </a:solidFill>
            <a:ln w="0">
              <a:noFill/>
            </a:ln>
          </p:spPr>
          <p:style>
            <a:lnRef idx="0"/>
            <a:fillRef idx="0"/>
            <a:effectRef idx="0"/>
            <a:fontRef idx="minor"/>
          </p:style>
        </p:sp>
        <p:sp>
          <p:nvSpPr>
            <p:cNvPr id="27" name="CustomShape 28"/>
            <p:cNvSpPr/>
            <p:nvPr/>
          </p:nvSpPr>
          <p:spPr>
            <a:xfrm>
              <a:off x="8029440" y="5011200"/>
              <a:ext cx="1114200" cy="131760"/>
            </a:xfrm>
            <a:custGeom>
              <a:avLst/>
              <a:gdLst/>
              <a:ahLst/>
              <a:rect l="l" t="t" r="r" b="b"/>
              <a:pathLst>
                <a:path w="16276" h="1930">
                  <a:moveTo>
                    <a:pt x="0" y="1"/>
                  </a:moveTo>
                  <a:lnTo>
                    <a:pt x="0" y="1930"/>
                  </a:lnTo>
                  <a:lnTo>
                    <a:pt x="16276" y="1930"/>
                  </a:lnTo>
                  <a:lnTo>
                    <a:pt x="16276" y="1"/>
                  </a:lnTo>
                  <a:close/>
                </a:path>
              </a:pathLst>
            </a:custGeom>
            <a:solidFill>
              <a:srgbClr val="ffffff">
                <a:alpha val="6000"/>
              </a:srgbClr>
            </a:solidFill>
            <a:ln w="0">
              <a:noFill/>
            </a:ln>
          </p:spPr>
          <p:style>
            <a:lnRef idx="0"/>
            <a:fillRef idx="0"/>
            <a:effectRef idx="0"/>
            <a:fontRef idx="minor"/>
          </p:style>
        </p:sp>
      </p:grpSp>
      <p:sp>
        <p:nvSpPr>
          <p:cNvPr id="28" name="CustomShape 29"/>
          <p:cNvSpPr/>
          <p:nvPr/>
        </p:nvSpPr>
        <p:spPr>
          <a:xfrm>
            <a:off x="1962360" y="0"/>
            <a:ext cx="2721600" cy="387000"/>
          </a:xfrm>
          <a:custGeom>
            <a:avLst/>
            <a:gdLst/>
            <a:ahLst/>
            <a:rect l="l" t="t" r="r" b="b"/>
            <a:pathLst>
              <a:path w="39744" h="5657">
                <a:moveTo>
                  <a:pt x="1" y="1"/>
                </a:moveTo>
                <a:lnTo>
                  <a:pt x="1" y="5656"/>
                </a:lnTo>
                <a:lnTo>
                  <a:pt x="39744" y="5656"/>
                </a:lnTo>
                <a:lnTo>
                  <a:pt x="39744" y="1"/>
                </a:lnTo>
                <a:close/>
              </a:path>
            </a:pathLst>
          </a:custGeom>
          <a:solidFill>
            <a:schemeClr val="dk2"/>
          </a:solidFill>
          <a:ln w="0">
            <a:noFill/>
          </a:ln>
        </p:spPr>
        <p:style>
          <a:lnRef idx="0"/>
          <a:fillRef idx="0"/>
          <a:effectRef idx="0"/>
          <a:fontRef idx="minor"/>
        </p:style>
      </p:sp>
      <p:sp>
        <p:nvSpPr>
          <p:cNvPr id="29" name="CustomShape 30"/>
          <p:cNvSpPr/>
          <p:nvPr/>
        </p:nvSpPr>
        <p:spPr>
          <a:xfrm>
            <a:off x="873720" y="0"/>
            <a:ext cx="664200" cy="387000"/>
          </a:xfrm>
          <a:custGeom>
            <a:avLst/>
            <a:gdLst/>
            <a:ahLst/>
            <a:rect l="l" t="t" r="r" b="b"/>
            <a:pathLst>
              <a:path w="9705" h="5657">
                <a:moveTo>
                  <a:pt x="1" y="1"/>
                </a:moveTo>
                <a:lnTo>
                  <a:pt x="1" y="5656"/>
                </a:lnTo>
                <a:lnTo>
                  <a:pt x="9704" y="5656"/>
                </a:lnTo>
                <a:lnTo>
                  <a:pt x="9704" y="1"/>
                </a:lnTo>
                <a:close/>
              </a:path>
            </a:pathLst>
          </a:custGeom>
          <a:solidFill>
            <a:schemeClr val="lt2"/>
          </a:solidFill>
          <a:ln w="0">
            <a:noFill/>
          </a:ln>
        </p:spPr>
        <p:style>
          <a:lnRef idx="0"/>
          <a:fillRef idx="0"/>
          <a:effectRef idx="0"/>
          <a:fontRef idx="minor"/>
        </p:style>
      </p:sp>
      <p:sp>
        <p:nvSpPr>
          <p:cNvPr id="30" name="CustomShape 31"/>
          <p:cNvSpPr/>
          <p:nvPr/>
        </p:nvSpPr>
        <p:spPr>
          <a:xfrm>
            <a:off x="1049040" y="938520"/>
            <a:ext cx="211680" cy="385560"/>
          </a:xfrm>
          <a:custGeom>
            <a:avLst/>
            <a:gdLst/>
            <a:ahLst/>
            <a:rect l="l" t="t" r="r" b="b"/>
            <a:pathLst>
              <a:path w="3097" h="5633">
                <a:moveTo>
                  <a:pt x="2239" y="1"/>
                </a:moveTo>
                <a:lnTo>
                  <a:pt x="1" y="5275"/>
                </a:lnTo>
                <a:lnTo>
                  <a:pt x="846" y="5633"/>
                </a:lnTo>
                <a:lnTo>
                  <a:pt x="3096" y="370"/>
                </a:lnTo>
                <a:lnTo>
                  <a:pt x="2239" y="1"/>
                </a:lnTo>
                <a:close/>
              </a:path>
            </a:pathLst>
          </a:custGeom>
          <a:solidFill>
            <a:schemeClr val="dk2"/>
          </a:solidFill>
          <a:ln w="0">
            <a:noFill/>
          </a:ln>
        </p:spPr>
        <p:style>
          <a:lnRef idx="0"/>
          <a:fillRef idx="0"/>
          <a:effectRef idx="0"/>
          <a:fontRef idx="minor"/>
        </p:style>
      </p:sp>
      <p:sp>
        <p:nvSpPr>
          <p:cNvPr id="31" name="CustomShape 32"/>
          <p:cNvSpPr/>
          <p:nvPr/>
        </p:nvSpPr>
        <p:spPr>
          <a:xfrm>
            <a:off x="873720" y="1008720"/>
            <a:ext cx="167040" cy="245160"/>
          </a:xfrm>
          <a:custGeom>
            <a:avLst/>
            <a:gdLst/>
            <a:ahLst/>
            <a:rect l="l" t="t" r="r" b="b"/>
            <a:pathLst>
              <a:path w="2442" h="3585">
                <a:moveTo>
                  <a:pt x="1787" y="1"/>
                </a:moveTo>
                <a:lnTo>
                  <a:pt x="1" y="1787"/>
                </a:lnTo>
                <a:lnTo>
                  <a:pt x="1787" y="3585"/>
                </a:lnTo>
                <a:lnTo>
                  <a:pt x="2442" y="2930"/>
                </a:lnTo>
                <a:lnTo>
                  <a:pt x="1299" y="1787"/>
                </a:lnTo>
                <a:lnTo>
                  <a:pt x="2442" y="656"/>
                </a:lnTo>
                <a:lnTo>
                  <a:pt x="1787" y="1"/>
                </a:lnTo>
                <a:close/>
              </a:path>
            </a:pathLst>
          </a:custGeom>
          <a:solidFill>
            <a:schemeClr val="dk2"/>
          </a:solidFill>
          <a:ln w="0">
            <a:noFill/>
          </a:ln>
        </p:spPr>
        <p:style>
          <a:lnRef idx="0"/>
          <a:fillRef idx="0"/>
          <a:effectRef idx="0"/>
          <a:fontRef idx="minor"/>
        </p:style>
      </p:sp>
      <p:sp>
        <p:nvSpPr>
          <p:cNvPr id="32" name="CustomShape 33"/>
          <p:cNvSpPr/>
          <p:nvPr/>
        </p:nvSpPr>
        <p:spPr>
          <a:xfrm>
            <a:off x="1268640" y="1008720"/>
            <a:ext cx="167760" cy="245160"/>
          </a:xfrm>
          <a:custGeom>
            <a:avLst/>
            <a:gdLst/>
            <a:ahLst/>
            <a:rect l="l" t="t" r="r" b="b"/>
            <a:pathLst>
              <a:path w="2454" h="3585">
                <a:moveTo>
                  <a:pt x="655" y="1"/>
                </a:moveTo>
                <a:lnTo>
                  <a:pt x="0" y="656"/>
                </a:lnTo>
                <a:lnTo>
                  <a:pt x="1143" y="1787"/>
                </a:lnTo>
                <a:lnTo>
                  <a:pt x="0" y="2930"/>
                </a:lnTo>
                <a:lnTo>
                  <a:pt x="655" y="3585"/>
                </a:lnTo>
                <a:lnTo>
                  <a:pt x="2453" y="1787"/>
                </a:lnTo>
                <a:lnTo>
                  <a:pt x="655" y="1"/>
                </a:lnTo>
                <a:close/>
              </a:path>
            </a:pathLst>
          </a:custGeom>
          <a:solidFill>
            <a:schemeClr val="dk2"/>
          </a:solidFill>
          <a:ln w="0">
            <a:noFill/>
          </a:ln>
        </p:spPr>
        <p:style>
          <a:lnRef idx="0"/>
          <a:fillRef idx="0"/>
          <a:effectRef idx="0"/>
          <a:fontRef idx="minor"/>
        </p:style>
      </p:sp>
      <p:sp>
        <p:nvSpPr>
          <p:cNvPr id="33" name="CustomShape 34"/>
          <p:cNvSpPr/>
          <p:nvPr/>
        </p:nvSpPr>
        <p:spPr>
          <a:xfrm>
            <a:off x="3516120" y="4983480"/>
            <a:ext cx="1054080" cy="159480"/>
          </a:xfrm>
          <a:custGeom>
            <a:avLst/>
            <a:gdLst/>
            <a:ahLst/>
            <a:rect l="l" t="t" r="r" b="b"/>
            <a:pathLst>
              <a:path w="15396" h="2335">
                <a:moveTo>
                  <a:pt x="1" y="1"/>
                </a:moveTo>
                <a:lnTo>
                  <a:pt x="1" y="2335"/>
                </a:lnTo>
                <a:lnTo>
                  <a:pt x="15395" y="2335"/>
                </a:lnTo>
                <a:lnTo>
                  <a:pt x="15395" y="1"/>
                </a:lnTo>
                <a:close/>
              </a:path>
            </a:pathLst>
          </a:custGeom>
          <a:solidFill>
            <a:schemeClr val="dk2"/>
          </a:solidFill>
          <a:ln w="0">
            <a:noFill/>
          </a:ln>
        </p:spPr>
        <p:style>
          <a:lnRef idx="0"/>
          <a:fillRef idx="0"/>
          <a:effectRef idx="0"/>
          <a:fontRef idx="minor"/>
        </p:style>
      </p:sp>
      <p:sp>
        <p:nvSpPr>
          <p:cNvPr id="34" name="CustomShape 35"/>
          <p:cNvSpPr/>
          <p:nvPr/>
        </p:nvSpPr>
        <p:spPr>
          <a:xfrm>
            <a:off x="1160280" y="4983480"/>
            <a:ext cx="2152440" cy="159480"/>
          </a:xfrm>
          <a:custGeom>
            <a:avLst/>
            <a:gdLst/>
            <a:ahLst/>
            <a:rect l="l" t="t" r="r" b="b"/>
            <a:pathLst>
              <a:path w="31433" h="2335">
                <a:moveTo>
                  <a:pt x="0" y="1"/>
                </a:moveTo>
                <a:lnTo>
                  <a:pt x="0" y="2335"/>
                </a:lnTo>
                <a:lnTo>
                  <a:pt x="31433" y="2335"/>
                </a:lnTo>
                <a:lnTo>
                  <a:pt x="31433" y="1"/>
                </a:lnTo>
                <a:close/>
              </a:path>
            </a:pathLst>
          </a:custGeom>
          <a:solidFill>
            <a:schemeClr val="lt2"/>
          </a:solidFill>
          <a:ln w="0">
            <a:noFill/>
          </a:ln>
        </p:spPr>
        <p:style>
          <a:lnRef idx="0"/>
          <a:fillRef idx="0"/>
          <a:effectRef idx="0"/>
          <a:fontRef idx="minor"/>
        </p:style>
      </p:sp>
      <p:sp>
        <p:nvSpPr>
          <p:cNvPr id="35" name="CustomShape 36"/>
          <p:cNvSpPr/>
          <p:nvPr/>
        </p:nvSpPr>
        <p:spPr>
          <a:xfrm>
            <a:off x="1805400" y="4452120"/>
            <a:ext cx="3750480" cy="160200"/>
          </a:xfrm>
          <a:custGeom>
            <a:avLst/>
            <a:gdLst/>
            <a:ahLst/>
            <a:rect l="l" t="t" r="r" b="b"/>
            <a:pathLst>
              <a:path w="54770" h="2346">
                <a:moveTo>
                  <a:pt x="0" y="0"/>
                </a:moveTo>
                <a:lnTo>
                  <a:pt x="0" y="2346"/>
                </a:lnTo>
                <a:lnTo>
                  <a:pt x="54769" y="2346"/>
                </a:lnTo>
                <a:lnTo>
                  <a:pt x="54769" y="0"/>
                </a:lnTo>
                <a:close/>
              </a:path>
            </a:pathLst>
          </a:custGeom>
          <a:solidFill>
            <a:schemeClr val="lt2"/>
          </a:solidFill>
          <a:ln w="0">
            <a:noFill/>
          </a:ln>
        </p:spPr>
        <p:style>
          <a:lnRef idx="0"/>
          <a:fillRef idx="0"/>
          <a:effectRef idx="0"/>
          <a:fontRef idx="minor"/>
        </p:style>
      </p:sp>
      <p:sp>
        <p:nvSpPr>
          <p:cNvPr id="36" name="CustomShape 37"/>
          <p:cNvSpPr/>
          <p:nvPr/>
        </p:nvSpPr>
        <p:spPr>
          <a:xfrm>
            <a:off x="0" y="4452120"/>
            <a:ext cx="1490400" cy="160200"/>
          </a:xfrm>
          <a:custGeom>
            <a:avLst/>
            <a:gdLst/>
            <a:ahLst/>
            <a:rect l="l" t="t" r="r" b="b"/>
            <a:pathLst>
              <a:path w="21766" h="2346">
                <a:moveTo>
                  <a:pt x="1" y="0"/>
                </a:moveTo>
                <a:lnTo>
                  <a:pt x="1" y="2346"/>
                </a:lnTo>
                <a:lnTo>
                  <a:pt x="21765" y="2346"/>
                </a:lnTo>
                <a:lnTo>
                  <a:pt x="21765" y="0"/>
                </a:lnTo>
                <a:close/>
              </a:path>
            </a:pathLst>
          </a:custGeom>
          <a:solidFill>
            <a:srgbClr val="ffffff"/>
          </a:solidFill>
          <a:ln w="0">
            <a:noFill/>
          </a:ln>
        </p:spPr>
        <p:style>
          <a:lnRef idx="0"/>
          <a:fillRef idx="0"/>
          <a:effectRef idx="0"/>
          <a:fontRef idx="minor"/>
        </p:style>
      </p:sp>
      <p:sp>
        <p:nvSpPr>
          <p:cNvPr id="37" name="CustomShape 38"/>
          <p:cNvSpPr/>
          <p:nvPr/>
        </p:nvSpPr>
        <p:spPr>
          <a:xfrm>
            <a:off x="596160" y="4717800"/>
            <a:ext cx="3218040" cy="160200"/>
          </a:xfrm>
          <a:custGeom>
            <a:avLst/>
            <a:gdLst/>
            <a:ahLst/>
            <a:rect l="l" t="t" r="r" b="b"/>
            <a:pathLst>
              <a:path w="46995" h="2347">
                <a:moveTo>
                  <a:pt x="0" y="1"/>
                </a:moveTo>
                <a:lnTo>
                  <a:pt x="0" y="2346"/>
                </a:lnTo>
                <a:lnTo>
                  <a:pt x="46994" y="2346"/>
                </a:lnTo>
                <a:lnTo>
                  <a:pt x="46994" y="1"/>
                </a:lnTo>
                <a:close/>
              </a:path>
            </a:pathLst>
          </a:custGeom>
          <a:solidFill>
            <a:schemeClr val="dk2"/>
          </a:solidFill>
          <a:ln w="0">
            <a:noFill/>
          </a:ln>
        </p:spPr>
        <p:style>
          <a:lnRef idx="0"/>
          <a:fillRef idx="0"/>
          <a:effectRef idx="0"/>
          <a:fontRef idx="minor"/>
        </p:style>
      </p:sp>
      <p:sp>
        <p:nvSpPr>
          <p:cNvPr id="38" name="CustomShape 39"/>
          <p:cNvSpPr/>
          <p:nvPr/>
        </p:nvSpPr>
        <p:spPr>
          <a:xfrm>
            <a:off x="0" y="4717800"/>
            <a:ext cx="364320" cy="160200"/>
          </a:xfrm>
          <a:custGeom>
            <a:avLst/>
            <a:gdLst/>
            <a:ahLst/>
            <a:rect l="l" t="t" r="r" b="b"/>
            <a:pathLst>
              <a:path w="5323" h="2347">
                <a:moveTo>
                  <a:pt x="1" y="1"/>
                </a:moveTo>
                <a:lnTo>
                  <a:pt x="1" y="2346"/>
                </a:lnTo>
                <a:lnTo>
                  <a:pt x="5323" y="2346"/>
                </a:lnTo>
                <a:lnTo>
                  <a:pt x="5323" y="1"/>
                </a:lnTo>
                <a:close/>
              </a:path>
            </a:pathLst>
          </a:custGeom>
          <a:solidFill>
            <a:schemeClr val="lt2"/>
          </a:solidFill>
          <a:ln w="0">
            <a:noFill/>
          </a:ln>
        </p:spPr>
        <p:style>
          <a:lnRef idx="0"/>
          <a:fillRef idx="0"/>
          <a:effectRef idx="0"/>
          <a:fontRef idx="minor"/>
        </p:style>
      </p:sp>
      <p:sp>
        <p:nvSpPr>
          <p:cNvPr id="39" name="CustomShape 40"/>
          <p:cNvSpPr/>
          <p:nvPr/>
        </p:nvSpPr>
        <p:spPr>
          <a:xfrm>
            <a:off x="0" y="4983480"/>
            <a:ext cx="828000" cy="159480"/>
          </a:xfrm>
          <a:custGeom>
            <a:avLst/>
            <a:gdLst/>
            <a:ahLst/>
            <a:rect l="l" t="t" r="r" b="b"/>
            <a:pathLst>
              <a:path w="12098" h="2335">
                <a:moveTo>
                  <a:pt x="1" y="1"/>
                </a:moveTo>
                <a:lnTo>
                  <a:pt x="1" y="2335"/>
                </a:lnTo>
                <a:lnTo>
                  <a:pt x="12098" y="2335"/>
                </a:lnTo>
                <a:lnTo>
                  <a:pt x="12098" y="1"/>
                </a:lnTo>
                <a:close/>
              </a:path>
            </a:pathLst>
          </a:custGeom>
          <a:solidFill>
            <a:srgbClr val="ffffff"/>
          </a:solidFill>
          <a:ln w="0">
            <a:noFill/>
          </a:ln>
        </p:spPr>
        <p:style>
          <a:lnRef idx="0"/>
          <a:fillRef idx="0"/>
          <a:effectRef idx="0"/>
          <a:fontRef idx="minor"/>
        </p:style>
      </p:sp>
      <p:sp>
        <p:nvSpPr>
          <p:cNvPr id="40" name="PlaceHolder 41"/>
          <p:cNvSpPr>
            <a:spLocks noGrp="1"/>
          </p:cNvSpPr>
          <p:nvPr>
            <p:ph type="title"/>
          </p:nvPr>
        </p:nvSpPr>
        <p:spPr>
          <a:xfrm>
            <a:off x="718560" y="1369080"/>
            <a:ext cx="8520120" cy="1910160"/>
          </a:xfrm>
          <a:prstGeom prst="rect">
            <a:avLst/>
          </a:prstGeom>
        </p:spPr>
        <p:txBody>
          <a:bodyPr tIns="91440" bIns="0" anchor="b">
            <a:noAutofit/>
          </a:bodyPr>
          <a:p>
            <a:r>
              <a:rPr b="0" lang="en-IN" sz="7400" spc="-1" strike="noStrike">
                <a:solidFill>
                  <a:srgbClr val="000000"/>
                </a:solidFill>
                <a:latin typeface="Arial"/>
              </a:rPr>
              <a:t>Click to edit the title text format</a:t>
            </a:r>
            <a:endParaRPr b="0" lang="en-IN" sz="7400" spc="-1" strike="noStrike">
              <a:solidFill>
                <a:srgbClr val="000000"/>
              </a:solidFill>
              <a:latin typeface="Arial"/>
            </a:endParaRPr>
          </a:p>
        </p:txBody>
      </p:sp>
      <p:sp>
        <p:nvSpPr>
          <p:cNvPr id="41" name="PlaceHolder 4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a:t>
            </a:r>
            <a:r>
              <a:rPr b="0" lang="en-IN" sz="2000" spc="-1" strike="noStrike">
                <a:solidFill>
                  <a:srgbClr val="000000"/>
                </a:solidFill>
                <a:latin typeface="Arial"/>
              </a:rPr>
              <a:t>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a:t>
            </a:r>
            <a:r>
              <a:rPr b="0" lang="en-IN" sz="2000" spc="-1" strike="noStrike">
                <a:solidFill>
                  <a:srgbClr val="000000"/>
                </a:solidFill>
                <a:latin typeface="Arial"/>
              </a:rPr>
              <a:t>Outline </a:t>
            </a:r>
            <a:r>
              <a:rPr b="0" lang="en-IN" sz="2000" spc="-1" strike="noStrike">
                <a:solidFill>
                  <a:srgbClr val="000000"/>
                </a:solidFill>
                <a:latin typeface="Arial"/>
              </a:rPr>
              <a:t>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a:t>
            </a:r>
            <a:r>
              <a:rPr b="0" lang="en-IN" sz="2000" spc="-1" strike="noStrike">
                <a:solidFill>
                  <a:srgbClr val="000000"/>
                </a:solidFill>
                <a:latin typeface="Arial"/>
              </a:rPr>
              <a:t>Outline </a:t>
            </a:r>
            <a:r>
              <a:rPr b="0" lang="en-IN" sz="2000" spc="-1" strike="noStrike">
                <a:solidFill>
                  <a:srgbClr val="000000"/>
                </a:solidFill>
                <a:latin typeface="Arial"/>
              </a:rPr>
              <a:t>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78" name="CustomShape 1"/>
          <p:cNvSpPr/>
          <p:nvPr/>
        </p:nvSpPr>
        <p:spPr>
          <a:xfrm>
            <a:off x="0" y="1584720"/>
            <a:ext cx="4361400" cy="241200"/>
          </a:xfrm>
          <a:custGeom>
            <a:avLst/>
            <a:gdLst/>
            <a:ahLst/>
            <a:rect l="l" t="t" r="r" b="b"/>
            <a:pathLst>
              <a:path w="146079" h="5859">
                <a:moveTo>
                  <a:pt x="1" y="1"/>
                </a:moveTo>
                <a:lnTo>
                  <a:pt x="1" y="5858"/>
                </a:lnTo>
                <a:lnTo>
                  <a:pt x="146079" y="5858"/>
                </a:lnTo>
                <a:lnTo>
                  <a:pt x="146079" y="1"/>
                </a:lnTo>
                <a:close/>
              </a:path>
            </a:pathLst>
          </a:custGeom>
          <a:solidFill>
            <a:schemeClr val="lt2"/>
          </a:solidFill>
          <a:ln w="0">
            <a:noFill/>
          </a:ln>
        </p:spPr>
        <p:style>
          <a:lnRef idx="0"/>
          <a:fillRef idx="0"/>
          <a:effectRef idx="0"/>
          <a:fontRef idx="minor"/>
        </p:style>
      </p:sp>
      <p:sp>
        <p:nvSpPr>
          <p:cNvPr id="79" name="CustomShape 2"/>
          <p:cNvSpPr/>
          <p:nvPr/>
        </p:nvSpPr>
        <p:spPr>
          <a:xfrm>
            <a:off x="6076440" y="1584720"/>
            <a:ext cx="1243440" cy="241200"/>
          </a:xfrm>
          <a:custGeom>
            <a:avLst/>
            <a:gdLst/>
            <a:ahLst/>
            <a:rect l="l" t="t" r="r" b="b"/>
            <a:pathLst>
              <a:path w="19503" h="5847">
                <a:moveTo>
                  <a:pt x="0" y="1"/>
                </a:moveTo>
                <a:lnTo>
                  <a:pt x="0" y="5847"/>
                </a:lnTo>
                <a:lnTo>
                  <a:pt x="19503" y="5847"/>
                </a:lnTo>
                <a:lnTo>
                  <a:pt x="19503" y="1"/>
                </a:lnTo>
                <a:close/>
              </a:path>
            </a:pathLst>
          </a:custGeom>
          <a:solidFill>
            <a:schemeClr val="lt2"/>
          </a:solidFill>
          <a:ln w="0">
            <a:noFill/>
          </a:ln>
        </p:spPr>
        <p:style>
          <a:lnRef idx="0"/>
          <a:fillRef idx="0"/>
          <a:effectRef idx="0"/>
          <a:fontRef idx="minor"/>
        </p:style>
      </p:sp>
      <p:sp>
        <p:nvSpPr>
          <p:cNvPr id="80" name="CustomShape 3"/>
          <p:cNvSpPr/>
          <p:nvPr/>
        </p:nvSpPr>
        <p:spPr>
          <a:xfrm>
            <a:off x="2171880" y="3002760"/>
            <a:ext cx="1243440" cy="240480"/>
          </a:xfrm>
          <a:custGeom>
            <a:avLst/>
            <a:gdLst/>
            <a:ahLst/>
            <a:rect l="l" t="t" r="r" b="b"/>
            <a:pathLst>
              <a:path w="30184" h="5847">
                <a:moveTo>
                  <a:pt x="1" y="0"/>
                </a:moveTo>
                <a:lnTo>
                  <a:pt x="1" y="5846"/>
                </a:lnTo>
                <a:lnTo>
                  <a:pt x="30183" y="5846"/>
                </a:lnTo>
                <a:lnTo>
                  <a:pt x="30183" y="0"/>
                </a:lnTo>
                <a:close/>
              </a:path>
            </a:pathLst>
          </a:custGeom>
          <a:solidFill>
            <a:schemeClr val="lt2"/>
          </a:solidFill>
          <a:ln w="0">
            <a:noFill/>
          </a:ln>
        </p:spPr>
        <p:style>
          <a:lnRef idx="0"/>
          <a:fillRef idx="0"/>
          <a:effectRef idx="0"/>
          <a:fontRef idx="minor"/>
        </p:style>
      </p:sp>
      <p:sp>
        <p:nvSpPr>
          <p:cNvPr id="81" name="CustomShape 4"/>
          <p:cNvSpPr/>
          <p:nvPr/>
        </p:nvSpPr>
        <p:spPr>
          <a:xfrm>
            <a:off x="4667400" y="3002760"/>
            <a:ext cx="4476600" cy="240480"/>
          </a:xfrm>
          <a:custGeom>
            <a:avLst/>
            <a:gdLst/>
            <a:ahLst/>
            <a:rect l="l" t="t" r="r" b="b"/>
            <a:pathLst>
              <a:path w="106491" h="5847">
                <a:moveTo>
                  <a:pt x="1" y="0"/>
                </a:moveTo>
                <a:lnTo>
                  <a:pt x="1" y="5846"/>
                </a:lnTo>
                <a:lnTo>
                  <a:pt x="106490" y="5846"/>
                </a:lnTo>
                <a:lnTo>
                  <a:pt x="106490" y="0"/>
                </a:lnTo>
                <a:close/>
              </a:path>
            </a:pathLst>
          </a:custGeom>
          <a:solidFill>
            <a:schemeClr val="lt2"/>
          </a:solidFill>
          <a:ln w="0">
            <a:noFill/>
          </a:ln>
        </p:spPr>
        <p:style>
          <a:lnRef idx="0"/>
          <a:fillRef idx="0"/>
          <a:effectRef idx="0"/>
          <a:fontRef idx="minor"/>
        </p:style>
      </p:sp>
      <p:sp>
        <p:nvSpPr>
          <p:cNvPr id="82" name="CustomShape 5"/>
          <p:cNvSpPr/>
          <p:nvPr/>
        </p:nvSpPr>
        <p:spPr>
          <a:xfrm>
            <a:off x="4552920" y="1584720"/>
            <a:ext cx="1342080" cy="241200"/>
          </a:xfrm>
          <a:custGeom>
            <a:avLst/>
            <a:gdLst/>
            <a:ahLst/>
            <a:rect l="l" t="t" r="r" b="b"/>
            <a:pathLst>
              <a:path w="146079" h="5859">
                <a:moveTo>
                  <a:pt x="1" y="1"/>
                </a:moveTo>
                <a:lnTo>
                  <a:pt x="1" y="5858"/>
                </a:lnTo>
                <a:lnTo>
                  <a:pt x="146079" y="5858"/>
                </a:lnTo>
                <a:lnTo>
                  <a:pt x="146079" y="1"/>
                </a:lnTo>
                <a:close/>
              </a:path>
            </a:pathLst>
          </a:custGeom>
          <a:solidFill>
            <a:schemeClr val="dk2"/>
          </a:solidFill>
          <a:ln w="0">
            <a:noFill/>
          </a:ln>
        </p:spPr>
        <p:style>
          <a:lnRef idx="0"/>
          <a:fillRef idx="0"/>
          <a:effectRef idx="0"/>
          <a:fontRef idx="minor"/>
        </p:style>
      </p:sp>
      <p:sp>
        <p:nvSpPr>
          <p:cNvPr id="83" name="PlaceHolder 6"/>
          <p:cNvSpPr>
            <a:spLocks noGrp="1"/>
          </p:cNvSpPr>
          <p:nvPr>
            <p:ph type="title"/>
          </p:nvPr>
        </p:nvSpPr>
        <p:spPr>
          <a:xfrm>
            <a:off x="2190240" y="1848240"/>
            <a:ext cx="2163600" cy="240480"/>
          </a:xfrm>
          <a:prstGeom prst="rect">
            <a:avLst/>
          </a:prstGeom>
        </p:spPr>
        <p:txBody>
          <a:bodyPr tIns="0" bIns="0" anchor="b">
            <a:noAutofit/>
          </a:bodyPr>
          <a:p>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sp>
        <p:nvSpPr>
          <p:cNvPr id="84" name="PlaceHolder 7"/>
          <p:cNvSpPr>
            <a:spLocks noGrp="1"/>
          </p:cNvSpPr>
          <p:nvPr>
            <p:ph type="title"/>
          </p:nvPr>
        </p:nvSpPr>
        <p:spPr>
          <a:xfrm>
            <a:off x="4812120" y="1848240"/>
            <a:ext cx="2163600" cy="240480"/>
          </a:xfrm>
          <a:prstGeom prst="rect">
            <a:avLst/>
          </a:prstGeom>
        </p:spPr>
        <p:txBody>
          <a:bodyPr tIns="0" bIns="0" anchor="b">
            <a:noAutofit/>
          </a:bodyPr>
          <a:p>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sp>
        <p:nvSpPr>
          <p:cNvPr id="85" name="PlaceHolder 8"/>
          <p:cNvSpPr>
            <a:spLocks noGrp="1"/>
          </p:cNvSpPr>
          <p:nvPr>
            <p:ph type="title"/>
          </p:nvPr>
        </p:nvSpPr>
        <p:spPr>
          <a:xfrm>
            <a:off x="2190240" y="3103560"/>
            <a:ext cx="2163600" cy="577440"/>
          </a:xfrm>
          <a:prstGeom prst="rect">
            <a:avLst/>
          </a:prstGeom>
        </p:spPr>
        <p:txBody>
          <a:bodyPr tIns="91440" bIns="91440" anchor="b">
            <a:noAutofit/>
          </a:bodyPr>
          <a:p>
            <a:r>
              <a:rPr b="0" lang="en-IN" sz="2200" spc="-1" strike="noStrike">
                <a:solidFill>
                  <a:srgbClr val="000000"/>
                </a:solidFill>
                <a:latin typeface="Arial"/>
              </a:rPr>
              <a:t>Click to edit the title text format</a:t>
            </a:r>
            <a:endParaRPr b="0" lang="en-IN" sz="2200" spc="-1" strike="noStrike">
              <a:solidFill>
                <a:srgbClr val="000000"/>
              </a:solidFill>
              <a:latin typeface="Arial"/>
            </a:endParaRPr>
          </a:p>
        </p:txBody>
      </p:sp>
      <p:sp>
        <p:nvSpPr>
          <p:cNvPr id="86" name="PlaceHolder 9"/>
          <p:cNvSpPr>
            <a:spLocks noGrp="1"/>
          </p:cNvSpPr>
          <p:nvPr>
            <p:ph type="title"/>
          </p:nvPr>
        </p:nvSpPr>
        <p:spPr>
          <a:xfrm>
            <a:off x="1278000" y="342000"/>
            <a:ext cx="6587640" cy="668520"/>
          </a:xfrm>
          <a:prstGeom prst="rect">
            <a:avLst/>
          </a:prstGeom>
        </p:spPr>
        <p:txBody>
          <a:bodyPr tIns="91440" bIns="91440">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87" name="PlaceHolder 10"/>
          <p:cNvSpPr>
            <a:spLocks noGrp="1"/>
          </p:cNvSpPr>
          <p:nvPr>
            <p:ph type="title"/>
          </p:nvPr>
        </p:nvSpPr>
        <p:spPr>
          <a:xfrm>
            <a:off x="2190240" y="3258360"/>
            <a:ext cx="2163600" cy="240480"/>
          </a:xfrm>
          <a:prstGeom prst="rect">
            <a:avLst/>
          </a:prstGeom>
        </p:spPr>
        <p:txBody>
          <a:bodyPr tIns="0" bIns="0" anchor="b">
            <a:noAutofit/>
          </a:bodyPr>
          <a:p>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sp>
        <p:nvSpPr>
          <p:cNvPr id="88" name="PlaceHolder 11"/>
          <p:cNvSpPr>
            <a:spLocks noGrp="1"/>
          </p:cNvSpPr>
          <p:nvPr>
            <p:ph type="title"/>
          </p:nvPr>
        </p:nvSpPr>
        <p:spPr>
          <a:xfrm>
            <a:off x="4812120" y="3258360"/>
            <a:ext cx="2163600" cy="240480"/>
          </a:xfrm>
          <a:prstGeom prst="rect">
            <a:avLst/>
          </a:prstGeom>
        </p:spPr>
        <p:txBody>
          <a:bodyPr tIns="0" bIns="0" anchor="b">
            <a:noAutofit/>
          </a:bodyPr>
          <a:p>
            <a:r>
              <a:rPr b="0" lang="en-IN" sz="3500" spc="-1" strike="noStrike">
                <a:solidFill>
                  <a:srgbClr val="000000"/>
                </a:solidFill>
                <a:latin typeface="Arial"/>
              </a:rPr>
              <a:t>Click to edit the title text format</a:t>
            </a:r>
            <a:endParaRPr b="0" lang="en-IN" sz="3500" spc="-1" strike="noStrike">
              <a:solidFill>
                <a:srgbClr val="000000"/>
              </a:solidFill>
              <a:latin typeface="Arial"/>
            </a:endParaRPr>
          </a:p>
        </p:txBody>
      </p:sp>
      <p:sp>
        <p:nvSpPr>
          <p:cNvPr id="89" name="PlaceHolder 1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126" name="CustomShape 1"/>
          <p:cNvSpPr/>
          <p:nvPr/>
        </p:nvSpPr>
        <p:spPr>
          <a:xfrm>
            <a:off x="0" y="1515960"/>
            <a:ext cx="2942640" cy="241200"/>
          </a:xfrm>
          <a:custGeom>
            <a:avLst/>
            <a:gdLst/>
            <a:ahLst/>
            <a:rect l="l" t="t" r="r" b="b"/>
            <a:pathLst>
              <a:path w="146079" h="5859">
                <a:moveTo>
                  <a:pt x="1" y="1"/>
                </a:moveTo>
                <a:lnTo>
                  <a:pt x="1" y="5858"/>
                </a:lnTo>
                <a:lnTo>
                  <a:pt x="146079" y="5858"/>
                </a:lnTo>
                <a:lnTo>
                  <a:pt x="146079" y="1"/>
                </a:lnTo>
                <a:close/>
              </a:path>
            </a:pathLst>
          </a:custGeom>
          <a:solidFill>
            <a:schemeClr val="lt2"/>
          </a:solidFill>
          <a:ln w="0">
            <a:noFill/>
          </a:ln>
        </p:spPr>
        <p:style>
          <a:lnRef idx="0"/>
          <a:fillRef idx="0"/>
          <a:effectRef idx="0"/>
          <a:fontRef idx="minor"/>
        </p:style>
      </p:sp>
      <p:sp>
        <p:nvSpPr>
          <p:cNvPr id="127" name="PlaceHolder 2"/>
          <p:cNvSpPr>
            <a:spLocks noGrp="1"/>
          </p:cNvSpPr>
          <p:nvPr>
            <p:ph type="body"/>
          </p:nvPr>
        </p:nvSpPr>
        <p:spPr>
          <a:xfrm>
            <a:off x="609480" y="1973160"/>
            <a:ext cx="3512520" cy="213048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128" name="PlaceHolder 3"/>
          <p:cNvSpPr>
            <a:spLocks noGrp="1"/>
          </p:cNvSpPr>
          <p:nvPr>
            <p:ph type="title"/>
          </p:nvPr>
        </p:nvSpPr>
        <p:spPr>
          <a:xfrm>
            <a:off x="560880" y="1168200"/>
            <a:ext cx="3561120" cy="668520"/>
          </a:xfrm>
          <a:prstGeom prst="rect">
            <a:avLst/>
          </a:prstGeom>
        </p:spPr>
        <p:txBody>
          <a:bodyPr tIns="91440" bIns="91440">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165" name="CustomShape 1"/>
          <p:cNvSpPr/>
          <p:nvPr/>
        </p:nvSpPr>
        <p:spPr>
          <a:xfrm>
            <a:off x="0" y="3268800"/>
            <a:ext cx="667440" cy="354960"/>
          </a:xfrm>
          <a:custGeom>
            <a:avLst/>
            <a:gdLst/>
            <a:ahLst/>
            <a:rect l="l" t="t" r="r" b="b"/>
            <a:pathLst>
              <a:path w="2882" h="2764">
                <a:moveTo>
                  <a:pt x="0" y="1"/>
                </a:moveTo>
                <a:lnTo>
                  <a:pt x="0" y="2763"/>
                </a:lnTo>
                <a:lnTo>
                  <a:pt x="2881" y="2763"/>
                </a:lnTo>
                <a:lnTo>
                  <a:pt x="2881" y="1"/>
                </a:lnTo>
                <a:close/>
              </a:path>
            </a:pathLst>
          </a:custGeom>
          <a:solidFill>
            <a:schemeClr val="lt1"/>
          </a:solidFill>
          <a:ln w="0">
            <a:noFill/>
          </a:ln>
        </p:spPr>
        <p:style>
          <a:lnRef idx="0"/>
          <a:fillRef idx="0"/>
          <a:effectRef idx="0"/>
          <a:fontRef idx="minor"/>
        </p:style>
      </p:sp>
      <p:sp>
        <p:nvSpPr>
          <p:cNvPr id="166" name="CustomShape 2"/>
          <p:cNvSpPr/>
          <p:nvPr/>
        </p:nvSpPr>
        <p:spPr>
          <a:xfrm>
            <a:off x="7959960" y="322920"/>
            <a:ext cx="1183320" cy="354960"/>
          </a:xfrm>
          <a:custGeom>
            <a:avLst/>
            <a:gdLst/>
            <a:ahLst/>
            <a:rect l="l" t="t" r="r" b="b"/>
            <a:pathLst>
              <a:path w="9205" h="2763">
                <a:moveTo>
                  <a:pt x="1" y="0"/>
                </a:moveTo>
                <a:lnTo>
                  <a:pt x="1" y="2762"/>
                </a:lnTo>
                <a:lnTo>
                  <a:pt x="9204" y="2762"/>
                </a:lnTo>
                <a:lnTo>
                  <a:pt x="9204" y="0"/>
                </a:lnTo>
                <a:close/>
              </a:path>
            </a:pathLst>
          </a:custGeom>
          <a:solidFill>
            <a:schemeClr val="lt1"/>
          </a:solidFill>
          <a:ln w="0">
            <a:noFill/>
          </a:ln>
        </p:spPr>
        <p:style>
          <a:lnRef idx="0"/>
          <a:fillRef idx="0"/>
          <a:effectRef idx="0"/>
          <a:fontRef idx="minor"/>
        </p:style>
      </p:sp>
      <p:sp>
        <p:nvSpPr>
          <p:cNvPr id="167" name="CustomShape 3"/>
          <p:cNvSpPr/>
          <p:nvPr/>
        </p:nvSpPr>
        <p:spPr>
          <a:xfrm>
            <a:off x="7173000" y="912600"/>
            <a:ext cx="1970280" cy="354960"/>
          </a:xfrm>
          <a:custGeom>
            <a:avLst/>
            <a:gdLst/>
            <a:ahLst/>
            <a:rect l="l" t="t" r="r" b="b"/>
            <a:pathLst>
              <a:path w="15325" h="2763">
                <a:moveTo>
                  <a:pt x="1" y="0"/>
                </a:moveTo>
                <a:lnTo>
                  <a:pt x="1" y="2762"/>
                </a:lnTo>
                <a:lnTo>
                  <a:pt x="15324" y="2762"/>
                </a:lnTo>
                <a:lnTo>
                  <a:pt x="15324" y="0"/>
                </a:lnTo>
                <a:close/>
              </a:path>
            </a:pathLst>
          </a:custGeom>
          <a:solidFill>
            <a:srgbClr val="ffffff">
              <a:alpha val="2000"/>
            </a:srgbClr>
          </a:solidFill>
          <a:ln w="0">
            <a:noFill/>
          </a:ln>
        </p:spPr>
        <p:style>
          <a:lnRef idx="0"/>
          <a:fillRef idx="0"/>
          <a:effectRef idx="0"/>
          <a:fontRef idx="minor"/>
        </p:style>
      </p:sp>
      <p:sp>
        <p:nvSpPr>
          <p:cNvPr id="168" name="CustomShape 4"/>
          <p:cNvSpPr/>
          <p:nvPr/>
        </p:nvSpPr>
        <p:spPr>
          <a:xfrm>
            <a:off x="7173000" y="2089800"/>
            <a:ext cx="1970280" cy="356400"/>
          </a:xfrm>
          <a:custGeom>
            <a:avLst/>
            <a:gdLst/>
            <a:ahLst/>
            <a:rect l="l" t="t" r="r" b="b"/>
            <a:pathLst>
              <a:path w="15325" h="2775">
                <a:moveTo>
                  <a:pt x="1" y="0"/>
                </a:moveTo>
                <a:lnTo>
                  <a:pt x="1" y="2774"/>
                </a:lnTo>
                <a:lnTo>
                  <a:pt x="15324" y="2774"/>
                </a:lnTo>
                <a:lnTo>
                  <a:pt x="15324" y="0"/>
                </a:lnTo>
                <a:close/>
              </a:path>
            </a:pathLst>
          </a:custGeom>
          <a:solidFill>
            <a:srgbClr val="ffffff">
              <a:alpha val="13000"/>
            </a:srgbClr>
          </a:solidFill>
          <a:ln w="0">
            <a:noFill/>
          </a:ln>
        </p:spPr>
        <p:style>
          <a:lnRef idx="0"/>
          <a:fillRef idx="0"/>
          <a:effectRef idx="0"/>
          <a:fontRef idx="minor"/>
        </p:style>
      </p:sp>
      <p:sp>
        <p:nvSpPr>
          <p:cNvPr id="169" name="CustomShape 5"/>
          <p:cNvSpPr/>
          <p:nvPr/>
        </p:nvSpPr>
        <p:spPr>
          <a:xfrm>
            <a:off x="0" y="2089800"/>
            <a:ext cx="552600" cy="356400"/>
          </a:xfrm>
          <a:custGeom>
            <a:avLst/>
            <a:gdLst/>
            <a:ahLst/>
            <a:rect l="l" t="t" r="r" b="b"/>
            <a:pathLst>
              <a:path w="4300" h="2775">
                <a:moveTo>
                  <a:pt x="1" y="0"/>
                </a:moveTo>
                <a:lnTo>
                  <a:pt x="1" y="2774"/>
                </a:lnTo>
                <a:lnTo>
                  <a:pt x="4299" y="2774"/>
                </a:lnTo>
                <a:lnTo>
                  <a:pt x="4299" y="0"/>
                </a:lnTo>
                <a:close/>
              </a:path>
            </a:pathLst>
          </a:custGeom>
          <a:solidFill>
            <a:srgbClr val="ffffff">
              <a:alpha val="2000"/>
            </a:srgbClr>
          </a:solidFill>
          <a:ln w="0">
            <a:noFill/>
          </a:ln>
        </p:spPr>
        <p:style>
          <a:lnRef idx="0"/>
          <a:fillRef idx="0"/>
          <a:effectRef idx="0"/>
          <a:fontRef idx="minor"/>
        </p:style>
      </p:sp>
      <p:sp>
        <p:nvSpPr>
          <p:cNvPr id="170" name="CustomShape 6"/>
          <p:cNvSpPr/>
          <p:nvPr/>
        </p:nvSpPr>
        <p:spPr>
          <a:xfrm>
            <a:off x="8773200" y="1500480"/>
            <a:ext cx="370080" cy="356400"/>
          </a:xfrm>
          <a:custGeom>
            <a:avLst/>
            <a:gdLst/>
            <a:ahLst/>
            <a:rect l="l" t="t" r="r" b="b"/>
            <a:pathLst>
              <a:path w="2882" h="2775">
                <a:moveTo>
                  <a:pt x="1" y="0"/>
                </a:moveTo>
                <a:lnTo>
                  <a:pt x="1" y="2774"/>
                </a:lnTo>
                <a:lnTo>
                  <a:pt x="2882" y="2774"/>
                </a:lnTo>
                <a:lnTo>
                  <a:pt x="2882" y="0"/>
                </a:lnTo>
                <a:close/>
              </a:path>
            </a:pathLst>
          </a:custGeom>
          <a:solidFill>
            <a:schemeClr val="dk2"/>
          </a:solidFill>
          <a:ln w="0">
            <a:noFill/>
          </a:ln>
        </p:spPr>
        <p:style>
          <a:lnRef idx="0"/>
          <a:fillRef idx="0"/>
          <a:effectRef idx="0"/>
          <a:fontRef idx="minor"/>
        </p:style>
      </p:sp>
      <p:sp>
        <p:nvSpPr>
          <p:cNvPr id="171" name="CustomShape 7"/>
          <p:cNvSpPr/>
          <p:nvPr/>
        </p:nvSpPr>
        <p:spPr>
          <a:xfrm>
            <a:off x="8039880" y="3268800"/>
            <a:ext cx="1103760" cy="354960"/>
          </a:xfrm>
          <a:custGeom>
            <a:avLst/>
            <a:gdLst/>
            <a:ahLst/>
            <a:rect l="l" t="t" r="r" b="b"/>
            <a:pathLst>
              <a:path w="8586" h="2764">
                <a:moveTo>
                  <a:pt x="1" y="1"/>
                </a:moveTo>
                <a:lnTo>
                  <a:pt x="1" y="2763"/>
                </a:lnTo>
                <a:lnTo>
                  <a:pt x="8585" y="2763"/>
                </a:lnTo>
                <a:lnTo>
                  <a:pt x="8585" y="1"/>
                </a:lnTo>
                <a:close/>
              </a:path>
            </a:pathLst>
          </a:custGeom>
          <a:solidFill>
            <a:schemeClr val="lt1"/>
          </a:solidFill>
          <a:ln w="0">
            <a:noFill/>
          </a:ln>
        </p:spPr>
        <p:style>
          <a:lnRef idx="0"/>
          <a:fillRef idx="0"/>
          <a:effectRef idx="0"/>
          <a:fontRef idx="minor"/>
        </p:style>
      </p:sp>
      <p:sp>
        <p:nvSpPr>
          <p:cNvPr id="172" name="CustomShape 8"/>
          <p:cNvSpPr/>
          <p:nvPr/>
        </p:nvSpPr>
        <p:spPr>
          <a:xfrm>
            <a:off x="7556040" y="3858120"/>
            <a:ext cx="1587600" cy="354960"/>
          </a:xfrm>
          <a:custGeom>
            <a:avLst/>
            <a:gdLst/>
            <a:ahLst/>
            <a:rect l="l" t="t" r="r" b="b"/>
            <a:pathLst>
              <a:path w="12348" h="2763">
                <a:moveTo>
                  <a:pt x="0" y="1"/>
                </a:moveTo>
                <a:lnTo>
                  <a:pt x="0" y="2763"/>
                </a:lnTo>
                <a:lnTo>
                  <a:pt x="12347" y="2763"/>
                </a:lnTo>
                <a:lnTo>
                  <a:pt x="12347" y="1"/>
                </a:lnTo>
                <a:close/>
              </a:path>
            </a:pathLst>
          </a:custGeom>
          <a:solidFill>
            <a:srgbClr val="ffffff">
              <a:alpha val="6000"/>
            </a:srgbClr>
          </a:solidFill>
          <a:ln w="0">
            <a:noFill/>
          </a:ln>
        </p:spPr>
        <p:style>
          <a:lnRef idx="0"/>
          <a:fillRef idx="0"/>
          <a:effectRef idx="0"/>
          <a:fontRef idx="minor"/>
        </p:style>
      </p:sp>
      <p:sp>
        <p:nvSpPr>
          <p:cNvPr id="173" name="CustomShape 9"/>
          <p:cNvSpPr/>
          <p:nvPr/>
        </p:nvSpPr>
        <p:spPr>
          <a:xfrm>
            <a:off x="0" y="4446360"/>
            <a:ext cx="1183320" cy="356400"/>
          </a:xfrm>
          <a:custGeom>
            <a:avLst/>
            <a:gdLst/>
            <a:ahLst/>
            <a:rect l="l" t="t" r="r" b="b"/>
            <a:pathLst>
              <a:path w="9205" h="2775">
                <a:moveTo>
                  <a:pt x="1" y="1"/>
                </a:moveTo>
                <a:lnTo>
                  <a:pt x="1" y="2775"/>
                </a:lnTo>
                <a:lnTo>
                  <a:pt x="9204" y="2775"/>
                </a:lnTo>
                <a:lnTo>
                  <a:pt x="9204" y="1"/>
                </a:lnTo>
                <a:close/>
              </a:path>
            </a:pathLst>
          </a:custGeom>
          <a:solidFill>
            <a:srgbClr val="ffffff">
              <a:alpha val="6000"/>
            </a:srgbClr>
          </a:solidFill>
          <a:ln w="0">
            <a:noFill/>
          </a:ln>
        </p:spPr>
        <p:style>
          <a:lnRef idx="0"/>
          <a:fillRef idx="0"/>
          <a:effectRef idx="0"/>
          <a:fontRef idx="minor"/>
        </p:style>
      </p:sp>
      <p:sp>
        <p:nvSpPr>
          <p:cNvPr id="174" name="CustomShape 10"/>
          <p:cNvSpPr/>
          <p:nvPr/>
        </p:nvSpPr>
        <p:spPr>
          <a:xfrm>
            <a:off x="0" y="3858120"/>
            <a:ext cx="1970280" cy="354960"/>
          </a:xfrm>
          <a:custGeom>
            <a:avLst/>
            <a:gdLst/>
            <a:ahLst/>
            <a:rect l="l" t="t" r="r" b="b"/>
            <a:pathLst>
              <a:path w="15325" h="2763">
                <a:moveTo>
                  <a:pt x="1" y="1"/>
                </a:moveTo>
                <a:lnTo>
                  <a:pt x="1" y="2763"/>
                </a:lnTo>
                <a:lnTo>
                  <a:pt x="15324" y="2763"/>
                </a:lnTo>
                <a:lnTo>
                  <a:pt x="15324" y="1"/>
                </a:lnTo>
                <a:close/>
              </a:path>
            </a:pathLst>
          </a:custGeom>
          <a:solidFill>
            <a:schemeClr val="lt1"/>
          </a:solidFill>
          <a:ln w="0">
            <a:noFill/>
          </a:ln>
        </p:spPr>
        <p:style>
          <a:lnRef idx="0"/>
          <a:fillRef idx="0"/>
          <a:effectRef idx="0"/>
          <a:fontRef idx="minor"/>
        </p:style>
      </p:sp>
      <p:sp>
        <p:nvSpPr>
          <p:cNvPr id="175" name="CustomShape 11"/>
          <p:cNvSpPr/>
          <p:nvPr/>
        </p:nvSpPr>
        <p:spPr>
          <a:xfrm>
            <a:off x="2325600" y="3858120"/>
            <a:ext cx="866520" cy="354960"/>
          </a:xfrm>
          <a:custGeom>
            <a:avLst/>
            <a:gdLst/>
            <a:ahLst/>
            <a:rect l="l" t="t" r="r" b="b"/>
            <a:pathLst>
              <a:path w="6740" h="2763">
                <a:moveTo>
                  <a:pt x="1" y="1"/>
                </a:moveTo>
                <a:lnTo>
                  <a:pt x="1" y="2763"/>
                </a:lnTo>
                <a:lnTo>
                  <a:pt x="6739" y="2763"/>
                </a:lnTo>
                <a:lnTo>
                  <a:pt x="6739" y="1"/>
                </a:lnTo>
                <a:close/>
              </a:path>
            </a:pathLst>
          </a:custGeom>
          <a:solidFill>
            <a:srgbClr val="ffffff">
              <a:alpha val="6000"/>
            </a:srgbClr>
          </a:solidFill>
          <a:ln w="0">
            <a:noFill/>
          </a:ln>
        </p:spPr>
        <p:style>
          <a:lnRef idx="0"/>
          <a:fillRef idx="0"/>
          <a:effectRef idx="0"/>
          <a:fontRef idx="minor"/>
        </p:style>
      </p:sp>
      <p:sp>
        <p:nvSpPr>
          <p:cNvPr id="176" name="CustomShape 12"/>
          <p:cNvSpPr/>
          <p:nvPr/>
        </p:nvSpPr>
        <p:spPr>
          <a:xfrm>
            <a:off x="0" y="2679480"/>
            <a:ext cx="1485720" cy="354960"/>
          </a:xfrm>
          <a:custGeom>
            <a:avLst/>
            <a:gdLst/>
            <a:ahLst/>
            <a:rect l="l" t="t" r="r" b="b"/>
            <a:pathLst>
              <a:path w="15325" h="2764">
                <a:moveTo>
                  <a:pt x="1" y="1"/>
                </a:moveTo>
                <a:lnTo>
                  <a:pt x="1" y="2763"/>
                </a:lnTo>
                <a:lnTo>
                  <a:pt x="15324" y="2763"/>
                </a:lnTo>
                <a:lnTo>
                  <a:pt x="15324" y="1"/>
                </a:lnTo>
                <a:close/>
              </a:path>
            </a:pathLst>
          </a:custGeom>
          <a:solidFill>
            <a:srgbClr val="ffffff">
              <a:alpha val="13000"/>
            </a:srgbClr>
          </a:solidFill>
          <a:ln w="0">
            <a:noFill/>
          </a:ln>
        </p:spPr>
        <p:style>
          <a:lnRef idx="0"/>
          <a:fillRef idx="0"/>
          <a:effectRef idx="0"/>
          <a:fontRef idx="minor"/>
        </p:style>
      </p:sp>
      <p:sp>
        <p:nvSpPr>
          <p:cNvPr id="177" name="CustomShape 13"/>
          <p:cNvSpPr/>
          <p:nvPr/>
        </p:nvSpPr>
        <p:spPr>
          <a:xfrm>
            <a:off x="896400" y="3268800"/>
            <a:ext cx="370080" cy="354960"/>
          </a:xfrm>
          <a:custGeom>
            <a:avLst/>
            <a:gdLst/>
            <a:ahLst/>
            <a:rect l="l" t="t" r="r" b="b"/>
            <a:pathLst>
              <a:path w="2882" h="2764">
                <a:moveTo>
                  <a:pt x="0" y="1"/>
                </a:moveTo>
                <a:lnTo>
                  <a:pt x="0" y="2763"/>
                </a:lnTo>
                <a:lnTo>
                  <a:pt x="2881" y="2763"/>
                </a:lnTo>
                <a:lnTo>
                  <a:pt x="2881" y="1"/>
                </a:lnTo>
                <a:close/>
              </a:path>
            </a:pathLst>
          </a:custGeom>
          <a:solidFill>
            <a:schemeClr val="lt2"/>
          </a:solidFill>
          <a:ln w="0">
            <a:noFill/>
          </a:ln>
        </p:spPr>
        <p:style>
          <a:lnRef idx="0"/>
          <a:fillRef idx="0"/>
          <a:effectRef idx="0"/>
          <a:fontRef idx="minor"/>
        </p:style>
      </p:sp>
      <p:sp>
        <p:nvSpPr>
          <p:cNvPr id="178" name="CustomShape 14"/>
          <p:cNvSpPr/>
          <p:nvPr/>
        </p:nvSpPr>
        <p:spPr>
          <a:xfrm>
            <a:off x="0" y="1500480"/>
            <a:ext cx="1103760" cy="356400"/>
          </a:xfrm>
          <a:custGeom>
            <a:avLst/>
            <a:gdLst/>
            <a:ahLst/>
            <a:rect l="l" t="t" r="r" b="b"/>
            <a:pathLst>
              <a:path w="8586" h="2775">
                <a:moveTo>
                  <a:pt x="1" y="0"/>
                </a:moveTo>
                <a:lnTo>
                  <a:pt x="1" y="2774"/>
                </a:lnTo>
                <a:lnTo>
                  <a:pt x="8585" y="2774"/>
                </a:lnTo>
                <a:lnTo>
                  <a:pt x="8585" y="0"/>
                </a:lnTo>
                <a:close/>
              </a:path>
            </a:pathLst>
          </a:custGeom>
          <a:solidFill>
            <a:schemeClr val="lt1"/>
          </a:solidFill>
          <a:ln w="0">
            <a:noFill/>
          </a:ln>
        </p:spPr>
        <p:style>
          <a:lnRef idx="0"/>
          <a:fillRef idx="0"/>
          <a:effectRef idx="0"/>
          <a:fontRef idx="minor"/>
        </p:style>
      </p:sp>
      <p:sp>
        <p:nvSpPr>
          <p:cNvPr id="179" name="CustomShape 15"/>
          <p:cNvSpPr/>
          <p:nvPr/>
        </p:nvSpPr>
        <p:spPr>
          <a:xfrm>
            <a:off x="359280" y="912600"/>
            <a:ext cx="1228320" cy="354960"/>
          </a:xfrm>
          <a:custGeom>
            <a:avLst/>
            <a:gdLst/>
            <a:ahLst/>
            <a:rect l="l" t="t" r="r" b="b"/>
            <a:pathLst>
              <a:path w="12348" h="2763">
                <a:moveTo>
                  <a:pt x="1" y="0"/>
                </a:moveTo>
                <a:lnTo>
                  <a:pt x="1" y="2762"/>
                </a:lnTo>
                <a:lnTo>
                  <a:pt x="12348" y="2762"/>
                </a:lnTo>
                <a:lnTo>
                  <a:pt x="12348" y="0"/>
                </a:lnTo>
                <a:close/>
              </a:path>
            </a:pathLst>
          </a:custGeom>
          <a:solidFill>
            <a:schemeClr val="lt2"/>
          </a:solidFill>
          <a:ln w="0">
            <a:noFill/>
          </a:ln>
        </p:spPr>
        <p:style>
          <a:lnRef idx="0"/>
          <a:fillRef idx="0"/>
          <a:effectRef idx="0"/>
          <a:fontRef idx="minor"/>
        </p:style>
      </p:sp>
      <p:sp>
        <p:nvSpPr>
          <p:cNvPr id="180" name="CustomShape 16"/>
          <p:cNvSpPr/>
          <p:nvPr/>
        </p:nvSpPr>
        <p:spPr>
          <a:xfrm>
            <a:off x="5395680" y="322920"/>
            <a:ext cx="2170800" cy="354960"/>
          </a:xfrm>
          <a:custGeom>
            <a:avLst/>
            <a:gdLst/>
            <a:ahLst/>
            <a:rect l="l" t="t" r="r" b="b"/>
            <a:pathLst>
              <a:path w="16884" h="2763">
                <a:moveTo>
                  <a:pt x="1" y="0"/>
                </a:moveTo>
                <a:lnTo>
                  <a:pt x="1" y="2762"/>
                </a:lnTo>
                <a:lnTo>
                  <a:pt x="16884" y="2762"/>
                </a:lnTo>
                <a:lnTo>
                  <a:pt x="16884" y="0"/>
                </a:lnTo>
                <a:close/>
              </a:path>
            </a:pathLst>
          </a:custGeom>
          <a:solidFill>
            <a:schemeClr val="dk2"/>
          </a:solidFill>
          <a:ln w="0">
            <a:noFill/>
          </a:ln>
        </p:spPr>
        <p:style>
          <a:lnRef idx="0"/>
          <a:fillRef idx="0"/>
          <a:effectRef idx="0"/>
          <a:fontRef idx="minor"/>
        </p:style>
      </p:sp>
      <p:sp>
        <p:nvSpPr>
          <p:cNvPr id="181" name="CustomShape 17"/>
          <p:cNvSpPr/>
          <p:nvPr/>
        </p:nvSpPr>
        <p:spPr>
          <a:xfrm>
            <a:off x="5729400" y="3858120"/>
            <a:ext cx="1599840" cy="354960"/>
          </a:xfrm>
          <a:custGeom>
            <a:avLst/>
            <a:gdLst/>
            <a:ahLst/>
            <a:rect l="l" t="t" r="r" b="b"/>
            <a:pathLst>
              <a:path w="12443" h="2763">
                <a:moveTo>
                  <a:pt x="0" y="1"/>
                </a:moveTo>
                <a:lnTo>
                  <a:pt x="0" y="2763"/>
                </a:lnTo>
                <a:lnTo>
                  <a:pt x="12442" y="2763"/>
                </a:lnTo>
                <a:lnTo>
                  <a:pt x="12442" y="1"/>
                </a:lnTo>
                <a:close/>
              </a:path>
            </a:pathLst>
          </a:custGeom>
          <a:solidFill>
            <a:schemeClr val="lt2"/>
          </a:solidFill>
          <a:ln w="0">
            <a:noFill/>
          </a:ln>
        </p:spPr>
        <p:style>
          <a:lnRef idx="0"/>
          <a:fillRef idx="0"/>
          <a:effectRef idx="0"/>
          <a:fontRef idx="minor"/>
        </p:style>
      </p:sp>
      <p:sp>
        <p:nvSpPr>
          <p:cNvPr id="182" name="CustomShape 18"/>
          <p:cNvSpPr/>
          <p:nvPr/>
        </p:nvSpPr>
        <p:spPr>
          <a:xfrm>
            <a:off x="1577160" y="4446360"/>
            <a:ext cx="3118320" cy="356400"/>
          </a:xfrm>
          <a:custGeom>
            <a:avLst/>
            <a:gdLst/>
            <a:ahLst/>
            <a:rect l="l" t="t" r="r" b="b"/>
            <a:pathLst>
              <a:path w="16884" h="2775">
                <a:moveTo>
                  <a:pt x="0" y="1"/>
                </a:moveTo>
                <a:lnTo>
                  <a:pt x="0" y="2775"/>
                </a:lnTo>
                <a:lnTo>
                  <a:pt x="16883" y="2775"/>
                </a:lnTo>
                <a:lnTo>
                  <a:pt x="16883" y="1"/>
                </a:lnTo>
                <a:close/>
              </a:path>
            </a:pathLst>
          </a:custGeom>
          <a:solidFill>
            <a:schemeClr val="dk2"/>
          </a:solidFill>
          <a:ln w="0">
            <a:noFill/>
          </a:ln>
        </p:spPr>
        <p:style>
          <a:lnRef idx="0"/>
          <a:fillRef idx="0"/>
          <a:effectRef idx="0"/>
          <a:fontRef idx="minor"/>
        </p:style>
      </p:sp>
      <p:sp>
        <p:nvSpPr>
          <p:cNvPr id="183" name="PlaceHolder 19"/>
          <p:cNvSpPr>
            <a:spLocks noGrp="1"/>
          </p:cNvSpPr>
          <p:nvPr>
            <p:ph type="title"/>
          </p:nvPr>
        </p:nvSpPr>
        <p:spPr>
          <a:xfrm>
            <a:off x="454680" y="2714760"/>
            <a:ext cx="8424720" cy="447480"/>
          </a:xfrm>
          <a:prstGeom prst="rect">
            <a:avLst/>
          </a:prstGeom>
        </p:spPr>
        <p:txBody>
          <a:bodyPr tIns="0" bIns="0" anchor="ctr">
            <a:noAutofit/>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184" name="PlaceHolder 20"/>
          <p:cNvSpPr>
            <a:spLocks noGrp="1"/>
          </p:cNvSpPr>
          <p:nvPr>
            <p:ph type="title"/>
          </p:nvPr>
        </p:nvSpPr>
        <p:spPr>
          <a:xfrm>
            <a:off x="454680" y="2151000"/>
            <a:ext cx="8424720" cy="489240"/>
          </a:xfrm>
          <a:prstGeom prst="rect">
            <a:avLst/>
          </a:prstGeom>
        </p:spPr>
        <p:txBody>
          <a:bodyPr tIns="0" bIns="0" anchor="b">
            <a:noAutofit/>
          </a:bodyPr>
          <a:p>
            <a:pPr algn="ctr">
              <a:lnSpc>
                <a:spcPct val="100000"/>
              </a:lnSpc>
            </a:pPr>
            <a:r>
              <a:rPr b="1" lang="en-IN" sz="8000" spc="-1" strike="noStrike">
                <a:solidFill>
                  <a:srgbClr val="00ffc5"/>
                </a:solidFill>
                <a:latin typeface="Overpass Mono"/>
                <a:ea typeface="Overpass Mono"/>
              </a:rPr>
              <a:t>xx%</a:t>
            </a:r>
            <a:endParaRPr b="0" lang="en-IN" sz="8000" spc="-1" strike="noStrike">
              <a:solidFill>
                <a:srgbClr val="000000"/>
              </a:solidFill>
              <a:latin typeface="Arial"/>
            </a:endParaRPr>
          </a:p>
        </p:txBody>
      </p:sp>
      <p:sp>
        <p:nvSpPr>
          <p:cNvPr id="185" name="PlaceHolder 2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222" name="CustomShape 1"/>
          <p:cNvSpPr/>
          <p:nvPr/>
        </p:nvSpPr>
        <p:spPr>
          <a:xfrm>
            <a:off x="1817640" y="0"/>
            <a:ext cx="7326000" cy="390240"/>
          </a:xfrm>
          <a:prstGeom prst="rect">
            <a:avLst/>
          </a:prstGeom>
          <a:solidFill>
            <a:schemeClr val="dk2"/>
          </a:solidFill>
          <a:ln w="0">
            <a:noFill/>
          </a:ln>
        </p:spPr>
        <p:style>
          <a:lnRef idx="0"/>
          <a:fillRef idx="0"/>
          <a:effectRef idx="0"/>
          <a:fontRef idx="minor"/>
        </p:style>
      </p:sp>
      <p:sp>
        <p:nvSpPr>
          <p:cNvPr id="223" name="PlaceHolder 2"/>
          <p:cNvSpPr>
            <a:spLocks noGrp="1"/>
          </p:cNvSpPr>
          <p:nvPr>
            <p:ph type="body"/>
          </p:nvPr>
        </p:nvSpPr>
        <p:spPr>
          <a:xfrm>
            <a:off x="4579560" y="2388240"/>
            <a:ext cx="3932280" cy="213048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224" name="PlaceHolder 3"/>
          <p:cNvSpPr>
            <a:spLocks noGrp="1"/>
          </p:cNvSpPr>
          <p:nvPr>
            <p:ph type="title"/>
          </p:nvPr>
        </p:nvSpPr>
        <p:spPr>
          <a:xfrm>
            <a:off x="4579560" y="1714680"/>
            <a:ext cx="3962880" cy="668520"/>
          </a:xfrm>
          <a:prstGeom prst="rect">
            <a:avLst/>
          </a:prstGeom>
        </p:spPr>
        <p:txBody>
          <a:bodyPr tIns="91440" bIns="91440">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225" name="CustomShape 4"/>
          <p:cNvSpPr/>
          <p:nvPr/>
        </p:nvSpPr>
        <p:spPr>
          <a:xfrm>
            <a:off x="0" y="2156760"/>
            <a:ext cx="2107440" cy="128520"/>
          </a:xfrm>
          <a:custGeom>
            <a:avLst/>
            <a:gdLst/>
            <a:ahLst/>
            <a:rect l="l" t="t" r="r" b="b"/>
            <a:pathLst>
              <a:path w="135840" h="8298">
                <a:moveTo>
                  <a:pt x="1" y="1"/>
                </a:moveTo>
                <a:lnTo>
                  <a:pt x="1" y="8298"/>
                </a:lnTo>
                <a:lnTo>
                  <a:pt x="135840" y="8298"/>
                </a:lnTo>
                <a:lnTo>
                  <a:pt x="135840" y="1"/>
                </a:lnTo>
                <a:close/>
              </a:path>
            </a:pathLst>
          </a:custGeom>
          <a:solidFill>
            <a:schemeClr val="lt2"/>
          </a:solidFill>
          <a:ln w="0">
            <a:noFill/>
          </a:ln>
        </p:spPr>
        <p:style>
          <a:lnRef idx="0"/>
          <a:fillRef idx="0"/>
          <a:effectRef idx="0"/>
          <a:fontRef idx="minor"/>
        </p:style>
      </p:sp>
      <p:sp>
        <p:nvSpPr>
          <p:cNvPr id="226" name="CustomShape 5"/>
          <p:cNvSpPr/>
          <p:nvPr/>
        </p:nvSpPr>
        <p:spPr>
          <a:xfrm>
            <a:off x="2107800" y="2156760"/>
            <a:ext cx="1115280" cy="128520"/>
          </a:xfrm>
          <a:custGeom>
            <a:avLst/>
            <a:gdLst/>
            <a:ahLst/>
            <a:rect l="l" t="t" r="r" b="b"/>
            <a:pathLst>
              <a:path w="71889" h="8298">
                <a:moveTo>
                  <a:pt x="1" y="1"/>
                </a:moveTo>
                <a:lnTo>
                  <a:pt x="1" y="8298"/>
                </a:lnTo>
                <a:lnTo>
                  <a:pt x="71889" y="8298"/>
                </a:lnTo>
                <a:lnTo>
                  <a:pt x="71889" y="1"/>
                </a:lnTo>
                <a:close/>
              </a:path>
            </a:pathLst>
          </a:custGeom>
          <a:solidFill>
            <a:schemeClr val="dk2"/>
          </a:solidFill>
          <a:ln w="0">
            <a:noFill/>
          </a:ln>
        </p:spPr>
        <p:style>
          <a:lnRef idx="0"/>
          <a:fillRef idx="0"/>
          <a:effectRef idx="0"/>
          <a:fontRef idx="minor"/>
        </p:style>
      </p:sp>
      <p:sp>
        <p:nvSpPr>
          <p:cNvPr id="227" name="CustomShape 6"/>
          <p:cNvSpPr/>
          <p:nvPr/>
        </p:nvSpPr>
        <p:spPr>
          <a:xfrm>
            <a:off x="430920" y="2369880"/>
            <a:ext cx="1644840" cy="128520"/>
          </a:xfrm>
          <a:custGeom>
            <a:avLst/>
            <a:gdLst/>
            <a:ahLst/>
            <a:rect l="l" t="t" r="r" b="b"/>
            <a:pathLst>
              <a:path w="106011" h="8298">
                <a:moveTo>
                  <a:pt x="1" y="1"/>
                </a:moveTo>
                <a:lnTo>
                  <a:pt x="1" y="8297"/>
                </a:lnTo>
                <a:lnTo>
                  <a:pt x="106011" y="8297"/>
                </a:lnTo>
                <a:lnTo>
                  <a:pt x="106011" y="1"/>
                </a:lnTo>
                <a:close/>
              </a:path>
            </a:pathLst>
          </a:custGeom>
          <a:solidFill>
            <a:schemeClr val="lt1"/>
          </a:solidFill>
          <a:ln w="0">
            <a:noFill/>
          </a:ln>
        </p:spPr>
        <p:style>
          <a:lnRef idx="0"/>
          <a:fillRef idx="0"/>
          <a:effectRef idx="0"/>
          <a:fontRef idx="minor"/>
        </p:style>
      </p:sp>
      <p:sp>
        <p:nvSpPr>
          <p:cNvPr id="228" name="CustomShape 7"/>
          <p:cNvSpPr/>
          <p:nvPr/>
        </p:nvSpPr>
        <p:spPr>
          <a:xfrm>
            <a:off x="1597680" y="2369880"/>
            <a:ext cx="477720" cy="128520"/>
          </a:xfrm>
          <a:custGeom>
            <a:avLst/>
            <a:gdLst/>
            <a:ahLst/>
            <a:rect l="l" t="t" r="r" b="b"/>
            <a:pathLst>
              <a:path w="30813" h="8298">
                <a:moveTo>
                  <a:pt x="0" y="1"/>
                </a:moveTo>
                <a:lnTo>
                  <a:pt x="0" y="8297"/>
                </a:lnTo>
                <a:lnTo>
                  <a:pt x="30813" y="8297"/>
                </a:lnTo>
                <a:lnTo>
                  <a:pt x="30813" y="1"/>
                </a:lnTo>
                <a:close/>
              </a:path>
            </a:pathLst>
          </a:custGeom>
          <a:solidFill>
            <a:schemeClr val="dk2"/>
          </a:solidFill>
          <a:ln w="0">
            <a:noFill/>
          </a:ln>
        </p:spPr>
        <p:style>
          <a:lnRef idx="0"/>
          <a:fillRef idx="0"/>
          <a:effectRef idx="0"/>
          <a:fontRef idx="minor"/>
        </p:style>
      </p:sp>
      <p:sp>
        <p:nvSpPr>
          <p:cNvPr id="229" name="CustomShape 8"/>
          <p:cNvSpPr/>
          <p:nvPr/>
        </p:nvSpPr>
        <p:spPr>
          <a:xfrm>
            <a:off x="2665800" y="2369880"/>
            <a:ext cx="557280" cy="128520"/>
          </a:xfrm>
          <a:custGeom>
            <a:avLst/>
            <a:gdLst/>
            <a:ahLst/>
            <a:rect l="l" t="t" r="r" b="b"/>
            <a:pathLst>
              <a:path w="35945" h="8298">
                <a:moveTo>
                  <a:pt x="1" y="1"/>
                </a:moveTo>
                <a:lnTo>
                  <a:pt x="1" y="8297"/>
                </a:lnTo>
                <a:lnTo>
                  <a:pt x="35945" y="8297"/>
                </a:lnTo>
                <a:lnTo>
                  <a:pt x="35945" y="1"/>
                </a:lnTo>
                <a:close/>
              </a:path>
            </a:pathLst>
          </a:custGeom>
          <a:solidFill>
            <a:schemeClr val="lt2"/>
          </a:solidFill>
          <a:ln w="0">
            <a:noFill/>
          </a:ln>
        </p:spPr>
        <p:style>
          <a:lnRef idx="0"/>
          <a:fillRef idx="0"/>
          <a:effectRef idx="0"/>
          <a:fontRef idx="minor"/>
        </p:style>
      </p:sp>
      <p:sp>
        <p:nvSpPr>
          <p:cNvPr id="230" name="CustomShape 9"/>
          <p:cNvSpPr/>
          <p:nvPr/>
        </p:nvSpPr>
        <p:spPr>
          <a:xfrm>
            <a:off x="0" y="3222720"/>
            <a:ext cx="1472400" cy="128160"/>
          </a:xfrm>
          <a:custGeom>
            <a:avLst/>
            <a:gdLst/>
            <a:ahLst/>
            <a:rect l="l" t="t" r="r" b="b"/>
            <a:pathLst>
              <a:path w="94909" h="8274">
                <a:moveTo>
                  <a:pt x="1" y="1"/>
                </a:moveTo>
                <a:lnTo>
                  <a:pt x="1" y="8274"/>
                </a:lnTo>
                <a:lnTo>
                  <a:pt x="94908" y="8274"/>
                </a:lnTo>
                <a:lnTo>
                  <a:pt x="94908" y="1"/>
                </a:lnTo>
                <a:close/>
              </a:path>
            </a:pathLst>
          </a:custGeom>
          <a:solidFill>
            <a:schemeClr val="dk2"/>
          </a:solidFill>
          <a:ln w="0">
            <a:noFill/>
          </a:ln>
        </p:spPr>
        <p:style>
          <a:lnRef idx="0"/>
          <a:fillRef idx="0"/>
          <a:effectRef idx="0"/>
          <a:fontRef idx="minor"/>
        </p:style>
      </p:sp>
      <p:sp>
        <p:nvSpPr>
          <p:cNvPr id="231" name="CustomShape 10"/>
          <p:cNvSpPr/>
          <p:nvPr/>
        </p:nvSpPr>
        <p:spPr>
          <a:xfrm>
            <a:off x="2202120" y="2369880"/>
            <a:ext cx="128520" cy="128520"/>
          </a:xfrm>
          <a:custGeom>
            <a:avLst/>
            <a:gdLst/>
            <a:ahLst/>
            <a:rect l="l" t="t" r="r" b="b"/>
            <a:pathLst>
              <a:path w="8298" h="8298">
                <a:moveTo>
                  <a:pt x="0" y="1"/>
                </a:moveTo>
                <a:lnTo>
                  <a:pt x="0" y="8297"/>
                </a:lnTo>
                <a:lnTo>
                  <a:pt x="8297" y="8297"/>
                </a:lnTo>
                <a:lnTo>
                  <a:pt x="8297" y="1"/>
                </a:lnTo>
                <a:close/>
              </a:path>
            </a:pathLst>
          </a:custGeom>
          <a:solidFill>
            <a:srgbClr val="ffffff">
              <a:alpha val="31000"/>
            </a:srgbClr>
          </a:solidFill>
          <a:ln w="0">
            <a:noFill/>
          </a:ln>
        </p:spPr>
        <p:style>
          <a:lnRef idx="0"/>
          <a:fillRef idx="0"/>
          <a:effectRef idx="0"/>
          <a:fontRef idx="minor"/>
        </p:style>
      </p:sp>
      <p:sp>
        <p:nvSpPr>
          <p:cNvPr id="232" name="CustomShape 11"/>
          <p:cNvSpPr/>
          <p:nvPr/>
        </p:nvSpPr>
        <p:spPr>
          <a:xfrm>
            <a:off x="2406600" y="2369880"/>
            <a:ext cx="128520" cy="128520"/>
          </a:xfrm>
          <a:custGeom>
            <a:avLst/>
            <a:gdLst/>
            <a:ahLst/>
            <a:rect l="l" t="t" r="r" b="b"/>
            <a:pathLst>
              <a:path w="8298" h="8298">
                <a:moveTo>
                  <a:pt x="1" y="1"/>
                </a:moveTo>
                <a:lnTo>
                  <a:pt x="1" y="8297"/>
                </a:lnTo>
                <a:lnTo>
                  <a:pt x="8297" y="8297"/>
                </a:lnTo>
                <a:lnTo>
                  <a:pt x="8297" y="1"/>
                </a:lnTo>
                <a:close/>
              </a:path>
            </a:pathLst>
          </a:custGeom>
          <a:solidFill>
            <a:schemeClr val="lt1"/>
          </a:solidFill>
          <a:ln w="0">
            <a:noFill/>
          </a:ln>
        </p:spPr>
        <p:style>
          <a:lnRef idx="0"/>
          <a:fillRef idx="0"/>
          <a:effectRef idx="0"/>
          <a:fontRef idx="minor"/>
        </p:style>
      </p:sp>
      <p:sp>
        <p:nvSpPr>
          <p:cNvPr id="233" name="CustomShape 12"/>
          <p:cNvSpPr/>
          <p:nvPr/>
        </p:nvSpPr>
        <p:spPr>
          <a:xfrm>
            <a:off x="2061000" y="2796120"/>
            <a:ext cx="128520" cy="128520"/>
          </a:xfrm>
          <a:custGeom>
            <a:avLst/>
            <a:gdLst/>
            <a:ahLst/>
            <a:rect l="l" t="t" r="r" b="b"/>
            <a:pathLst>
              <a:path w="8298" h="8297">
                <a:moveTo>
                  <a:pt x="0" y="0"/>
                </a:moveTo>
                <a:lnTo>
                  <a:pt x="0" y="8297"/>
                </a:lnTo>
                <a:lnTo>
                  <a:pt x="8297" y="8297"/>
                </a:lnTo>
                <a:lnTo>
                  <a:pt x="8297" y="0"/>
                </a:lnTo>
                <a:close/>
              </a:path>
            </a:pathLst>
          </a:custGeom>
          <a:solidFill>
            <a:schemeClr val="lt2"/>
          </a:solidFill>
          <a:ln w="0">
            <a:noFill/>
          </a:ln>
        </p:spPr>
        <p:style>
          <a:lnRef idx="0"/>
          <a:fillRef idx="0"/>
          <a:effectRef idx="0"/>
          <a:fontRef idx="minor"/>
        </p:style>
      </p:sp>
      <p:sp>
        <p:nvSpPr>
          <p:cNvPr id="234" name="CustomShape 13"/>
          <p:cNvSpPr/>
          <p:nvPr/>
        </p:nvSpPr>
        <p:spPr>
          <a:xfrm>
            <a:off x="1856520" y="2796120"/>
            <a:ext cx="128160" cy="128520"/>
          </a:xfrm>
          <a:custGeom>
            <a:avLst/>
            <a:gdLst/>
            <a:ahLst/>
            <a:rect l="l" t="t" r="r" b="b"/>
            <a:pathLst>
              <a:path w="8273" h="8297">
                <a:moveTo>
                  <a:pt x="0" y="0"/>
                </a:moveTo>
                <a:lnTo>
                  <a:pt x="0" y="8297"/>
                </a:lnTo>
                <a:lnTo>
                  <a:pt x="8273" y="8297"/>
                </a:lnTo>
                <a:lnTo>
                  <a:pt x="8273" y="0"/>
                </a:lnTo>
                <a:close/>
              </a:path>
            </a:pathLst>
          </a:custGeom>
          <a:solidFill>
            <a:schemeClr val="lt1"/>
          </a:solidFill>
          <a:ln w="0">
            <a:noFill/>
          </a:ln>
        </p:spPr>
        <p:style>
          <a:lnRef idx="0"/>
          <a:fillRef idx="0"/>
          <a:effectRef idx="0"/>
          <a:fontRef idx="minor"/>
        </p:style>
      </p:sp>
      <p:sp>
        <p:nvSpPr>
          <p:cNvPr id="235" name="CustomShape 14"/>
          <p:cNvSpPr/>
          <p:nvPr/>
        </p:nvSpPr>
        <p:spPr>
          <a:xfrm>
            <a:off x="641520" y="2796120"/>
            <a:ext cx="128520" cy="128520"/>
          </a:xfrm>
          <a:custGeom>
            <a:avLst/>
            <a:gdLst/>
            <a:ahLst/>
            <a:rect l="l" t="t" r="r" b="b"/>
            <a:pathLst>
              <a:path w="8298" h="8297">
                <a:moveTo>
                  <a:pt x="1" y="0"/>
                </a:moveTo>
                <a:lnTo>
                  <a:pt x="1" y="8297"/>
                </a:lnTo>
                <a:lnTo>
                  <a:pt x="8297" y="8297"/>
                </a:lnTo>
                <a:lnTo>
                  <a:pt x="8297" y="0"/>
                </a:lnTo>
                <a:close/>
              </a:path>
            </a:pathLst>
          </a:custGeom>
          <a:solidFill>
            <a:schemeClr val="lt1"/>
          </a:solidFill>
          <a:ln w="0">
            <a:noFill/>
          </a:ln>
        </p:spPr>
        <p:style>
          <a:lnRef idx="0"/>
          <a:fillRef idx="0"/>
          <a:effectRef idx="0"/>
          <a:fontRef idx="minor"/>
        </p:style>
      </p:sp>
      <p:sp>
        <p:nvSpPr>
          <p:cNvPr id="236" name="CustomShape 15"/>
          <p:cNvSpPr/>
          <p:nvPr/>
        </p:nvSpPr>
        <p:spPr>
          <a:xfrm>
            <a:off x="3094920" y="2583000"/>
            <a:ext cx="128520" cy="128520"/>
          </a:xfrm>
          <a:custGeom>
            <a:avLst/>
            <a:gdLst/>
            <a:ahLst/>
            <a:rect l="l" t="t" r="r" b="b"/>
            <a:pathLst>
              <a:path w="8297" h="8298">
                <a:moveTo>
                  <a:pt x="0" y="0"/>
                </a:moveTo>
                <a:lnTo>
                  <a:pt x="0" y="8297"/>
                </a:lnTo>
                <a:lnTo>
                  <a:pt x="8297" y="8297"/>
                </a:lnTo>
                <a:lnTo>
                  <a:pt x="8297" y="0"/>
                </a:lnTo>
                <a:close/>
              </a:path>
            </a:pathLst>
          </a:custGeom>
          <a:solidFill>
            <a:schemeClr val="lt1"/>
          </a:solidFill>
          <a:ln w="0">
            <a:noFill/>
          </a:ln>
        </p:spPr>
        <p:style>
          <a:lnRef idx="0"/>
          <a:fillRef idx="0"/>
          <a:effectRef idx="0"/>
          <a:fontRef idx="minor"/>
        </p:style>
      </p:sp>
      <p:sp>
        <p:nvSpPr>
          <p:cNvPr id="237" name="CustomShape 16"/>
          <p:cNvSpPr/>
          <p:nvPr/>
        </p:nvSpPr>
        <p:spPr>
          <a:xfrm>
            <a:off x="191520" y="2369880"/>
            <a:ext cx="128520" cy="128520"/>
          </a:xfrm>
          <a:custGeom>
            <a:avLst/>
            <a:gdLst/>
            <a:ahLst/>
            <a:rect l="l" t="t" r="r" b="b"/>
            <a:pathLst>
              <a:path w="8298" h="8298">
                <a:moveTo>
                  <a:pt x="1" y="1"/>
                </a:moveTo>
                <a:lnTo>
                  <a:pt x="1" y="8297"/>
                </a:lnTo>
                <a:lnTo>
                  <a:pt x="8297" y="8297"/>
                </a:lnTo>
                <a:lnTo>
                  <a:pt x="8297" y="1"/>
                </a:lnTo>
                <a:close/>
              </a:path>
            </a:pathLst>
          </a:custGeom>
          <a:solidFill>
            <a:srgbClr val="ffffff">
              <a:alpha val="31000"/>
            </a:srgbClr>
          </a:solidFill>
          <a:ln w="0">
            <a:noFill/>
          </a:ln>
        </p:spPr>
        <p:style>
          <a:lnRef idx="0"/>
          <a:fillRef idx="0"/>
          <a:effectRef idx="0"/>
          <a:fontRef idx="minor"/>
        </p:style>
      </p:sp>
      <p:sp>
        <p:nvSpPr>
          <p:cNvPr id="238" name="CustomShape 17"/>
          <p:cNvSpPr/>
          <p:nvPr/>
        </p:nvSpPr>
        <p:spPr>
          <a:xfrm>
            <a:off x="1339560" y="3009240"/>
            <a:ext cx="1644120" cy="128520"/>
          </a:xfrm>
          <a:custGeom>
            <a:avLst/>
            <a:gdLst/>
            <a:ahLst/>
            <a:rect l="l" t="t" r="r" b="b"/>
            <a:pathLst>
              <a:path w="105987" h="8297">
                <a:moveTo>
                  <a:pt x="1" y="0"/>
                </a:moveTo>
                <a:lnTo>
                  <a:pt x="1" y="8297"/>
                </a:lnTo>
                <a:lnTo>
                  <a:pt x="105987" y="8297"/>
                </a:lnTo>
                <a:lnTo>
                  <a:pt x="105987" y="0"/>
                </a:lnTo>
                <a:close/>
              </a:path>
            </a:pathLst>
          </a:custGeom>
          <a:solidFill>
            <a:schemeClr val="lt1"/>
          </a:solidFill>
          <a:ln w="0">
            <a:noFill/>
          </a:ln>
        </p:spPr>
        <p:style>
          <a:lnRef idx="0"/>
          <a:fillRef idx="0"/>
          <a:effectRef idx="0"/>
          <a:fontRef idx="minor"/>
        </p:style>
      </p:sp>
      <p:sp>
        <p:nvSpPr>
          <p:cNvPr id="239" name="CustomShape 18"/>
          <p:cNvSpPr/>
          <p:nvPr/>
        </p:nvSpPr>
        <p:spPr>
          <a:xfrm>
            <a:off x="1339560" y="3009240"/>
            <a:ext cx="477720" cy="128520"/>
          </a:xfrm>
          <a:custGeom>
            <a:avLst/>
            <a:gdLst/>
            <a:ahLst/>
            <a:rect l="l" t="t" r="r" b="b"/>
            <a:pathLst>
              <a:path w="30814" h="8297">
                <a:moveTo>
                  <a:pt x="1" y="0"/>
                </a:moveTo>
                <a:lnTo>
                  <a:pt x="1" y="8297"/>
                </a:lnTo>
                <a:lnTo>
                  <a:pt x="30813" y="8297"/>
                </a:lnTo>
                <a:lnTo>
                  <a:pt x="30813" y="0"/>
                </a:lnTo>
                <a:close/>
              </a:path>
            </a:pathLst>
          </a:custGeom>
          <a:solidFill>
            <a:schemeClr val="dk2"/>
          </a:solidFill>
          <a:ln w="0">
            <a:noFill/>
          </a:ln>
        </p:spPr>
        <p:style>
          <a:lnRef idx="0"/>
          <a:fillRef idx="0"/>
          <a:effectRef idx="0"/>
          <a:fontRef idx="minor"/>
        </p:style>
      </p:sp>
      <p:sp>
        <p:nvSpPr>
          <p:cNvPr id="240" name="CustomShape 19"/>
          <p:cNvSpPr/>
          <p:nvPr/>
        </p:nvSpPr>
        <p:spPr>
          <a:xfrm>
            <a:off x="0" y="3009600"/>
            <a:ext cx="749520" cy="128160"/>
          </a:xfrm>
          <a:custGeom>
            <a:avLst/>
            <a:gdLst/>
            <a:ahLst/>
            <a:rect l="l" t="t" r="r" b="b"/>
            <a:pathLst>
              <a:path w="48318" h="8273">
                <a:moveTo>
                  <a:pt x="1" y="0"/>
                </a:moveTo>
                <a:lnTo>
                  <a:pt x="1" y="8273"/>
                </a:lnTo>
                <a:lnTo>
                  <a:pt x="48318" y="8273"/>
                </a:lnTo>
                <a:lnTo>
                  <a:pt x="48318" y="0"/>
                </a:lnTo>
                <a:close/>
              </a:path>
            </a:pathLst>
          </a:custGeom>
          <a:solidFill>
            <a:schemeClr val="lt2"/>
          </a:solidFill>
          <a:ln w="0">
            <a:noFill/>
          </a:ln>
        </p:spPr>
        <p:style>
          <a:lnRef idx="0"/>
          <a:fillRef idx="0"/>
          <a:effectRef idx="0"/>
          <a:fontRef idx="minor"/>
        </p:style>
      </p:sp>
      <p:sp>
        <p:nvSpPr>
          <p:cNvPr id="241" name="CustomShape 20"/>
          <p:cNvSpPr/>
          <p:nvPr/>
        </p:nvSpPr>
        <p:spPr>
          <a:xfrm>
            <a:off x="1084680" y="3009240"/>
            <a:ext cx="128520" cy="128520"/>
          </a:xfrm>
          <a:custGeom>
            <a:avLst/>
            <a:gdLst/>
            <a:ahLst/>
            <a:rect l="l" t="t" r="r" b="b"/>
            <a:pathLst>
              <a:path w="8298" h="8297">
                <a:moveTo>
                  <a:pt x="0" y="0"/>
                </a:moveTo>
                <a:lnTo>
                  <a:pt x="0" y="8297"/>
                </a:lnTo>
                <a:lnTo>
                  <a:pt x="8297" y="8297"/>
                </a:lnTo>
                <a:lnTo>
                  <a:pt x="8297" y="0"/>
                </a:lnTo>
                <a:close/>
              </a:path>
            </a:pathLst>
          </a:custGeom>
          <a:solidFill>
            <a:schemeClr val="lt1"/>
          </a:solidFill>
          <a:ln w="0">
            <a:noFill/>
          </a:ln>
        </p:spPr>
        <p:style>
          <a:lnRef idx="0"/>
          <a:fillRef idx="0"/>
          <a:effectRef idx="0"/>
          <a:fontRef idx="minor"/>
        </p:style>
      </p:sp>
      <p:sp>
        <p:nvSpPr>
          <p:cNvPr id="242" name="CustomShape 21"/>
          <p:cNvSpPr/>
          <p:nvPr/>
        </p:nvSpPr>
        <p:spPr>
          <a:xfrm>
            <a:off x="879840" y="3009240"/>
            <a:ext cx="128520" cy="128520"/>
          </a:xfrm>
          <a:custGeom>
            <a:avLst/>
            <a:gdLst/>
            <a:ahLst/>
            <a:rect l="l" t="t" r="r" b="b"/>
            <a:pathLst>
              <a:path w="8297" h="8297">
                <a:moveTo>
                  <a:pt x="0" y="0"/>
                </a:moveTo>
                <a:lnTo>
                  <a:pt x="0" y="8297"/>
                </a:lnTo>
                <a:lnTo>
                  <a:pt x="8297" y="8297"/>
                </a:lnTo>
                <a:lnTo>
                  <a:pt x="8297" y="0"/>
                </a:lnTo>
                <a:close/>
              </a:path>
            </a:pathLst>
          </a:custGeom>
          <a:solidFill>
            <a:schemeClr val="lt1"/>
          </a:solidFill>
          <a:ln w="0">
            <a:noFill/>
          </a:ln>
        </p:spPr>
        <p:style>
          <a:lnRef idx="0"/>
          <a:fillRef idx="0"/>
          <a:effectRef idx="0"/>
          <a:fontRef idx="minor"/>
        </p:style>
      </p:sp>
      <p:sp>
        <p:nvSpPr>
          <p:cNvPr id="243" name="CustomShape 22"/>
          <p:cNvSpPr/>
          <p:nvPr/>
        </p:nvSpPr>
        <p:spPr>
          <a:xfrm>
            <a:off x="533880" y="3435480"/>
            <a:ext cx="128520" cy="128520"/>
          </a:xfrm>
          <a:custGeom>
            <a:avLst/>
            <a:gdLst/>
            <a:ahLst/>
            <a:rect l="l" t="t" r="r" b="b"/>
            <a:pathLst>
              <a:path w="8297" h="8298">
                <a:moveTo>
                  <a:pt x="0" y="1"/>
                </a:moveTo>
                <a:lnTo>
                  <a:pt x="0" y="8297"/>
                </a:lnTo>
                <a:lnTo>
                  <a:pt x="8297" y="8297"/>
                </a:lnTo>
                <a:lnTo>
                  <a:pt x="8297" y="1"/>
                </a:lnTo>
                <a:close/>
              </a:path>
            </a:pathLst>
          </a:custGeom>
          <a:solidFill>
            <a:srgbClr val="ffffff">
              <a:alpha val="31000"/>
            </a:srgbClr>
          </a:solidFill>
          <a:ln w="0">
            <a:noFill/>
          </a:ln>
        </p:spPr>
        <p:style>
          <a:lnRef idx="0"/>
          <a:fillRef idx="0"/>
          <a:effectRef idx="0"/>
          <a:fontRef idx="minor"/>
        </p:style>
      </p:sp>
      <p:sp>
        <p:nvSpPr>
          <p:cNvPr id="244" name="CustomShape 23"/>
          <p:cNvSpPr/>
          <p:nvPr/>
        </p:nvSpPr>
        <p:spPr>
          <a:xfrm>
            <a:off x="338760" y="3435480"/>
            <a:ext cx="128520" cy="128520"/>
          </a:xfrm>
          <a:custGeom>
            <a:avLst/>
            <a:gdLst/>
            <a:ahLst/>
            <a:rect l="l" t="t" r="r" b="b"/>
            <a:pathLst>
              <a:path w="8297" h="8298">
                <a:moveTo>
                  <a:pt x="0" y="1"/>
                </a:moveTo>
                <a:lnTo>
                  <a:pt x="0" y="8297"/>
                </a:lnTo>
                <a:lnTo>
                  <a:pt x="8297" y="8297"/>
                </a:lnTo>
                <a:lnTo>
                  <a:pt x="8297" y="1"/>
                </a:lnTo>
                <a:close/>
              </a:path>
            </a:pathLst>
          </a:custGeom>
          <a:solidFill>
            <a:schemeClr val="dk2"/>
          </a:solidFill>
          <a:ln w="0">
            <a:noFill/>
          </a:ln>
        </p:spPr>
        <p:style>
          <a:lnRef idx="0"/>
          <a:fillRef idx="0"/>
          <a:effectRef idx="0"/>
          <a:fontRef idx="minor"/>
        </p:style>
      </p:sp>
      <p:sp>
        <p:nvSpPr>
          <p:cNvPr id="245" name="CustomShape 24"/>
          <p:cNvSpPr/>
          <p:nvPr/>
        </p:nvSpPr>
        <p:spPr>
          <a:xfrm>
            <a:off x="142920" y="3435480"/>
            <a:ext cx="128520" cy="128520"/>
          </a:xfrm>
          <a:custGeom>
            <a:avLst/>
            <a:gdLst/>
            <a:ahLst/>
            <a:rect l="l" t="t" r="r" b="b"/>
            <a:pathLst>
              <a:path w="8298" h="8298">
                <a:moveTo>
                  <a:pt x="0" y="1"/>
                </a:moveTo>
                <a:lnTo>
                  <a:pt x="0" y="8297"/>
                </a:lnTo>
                <a:lnTo>
                  <a:pt x="8297" y="8297"/>
                </a:lnTo>
                <a:lnTo>
                  <a:pt x="8297" y="1"/>
                </a:lnTo>
                <a:close/>
              </a:path>
            </a:pathLst>
          </a:custGeom>
          <a:solidFill>
            <a:schemeClr val="lt1"/>
          </a:solidFill>
          <a:ln w="0">
            <a:noFill/>
          </a:ln>
        </p:spPr>
        <p:style>
          <a:lnRef idx="0"/>
          <a:fillRef idx="0"/>
          <a:effectRef idx="0"/>
          <a:fontRef idx="minor"/>
        </p:style>
      </p:sp>
      <p:sp>
        <p:nvSpPr>
          <p:cNvPr id="246" name="CustomShape 25"/>
          <p:cNvSpPr/>
          <p:nvPr/>
        </p:nvSpPr>
        <p:spPr>
          <a:xfrm>
            <a:off x="3094920" y="3009240"/>
            <a:ext cx="128520" cy="128520"/>
          </a:xfrm>
          <a:custGeom>
            <a:avLst/>
            <a:gdLst/>
            <a:ahLst/>
            <a:rect l="l" t="t" r="r" b="b"/>
            <a:pathLst>
              <a:path w="8297" h="8297">
                <a:moveTo>
                  <a:pt x="0" y="0"/>
                </a:moveTo>
                <a:lnTo>
                  <a:pt x="0" y="8297"/>
                </a:lnTo>
                <a:lnTo>
                  <a:pt x="8297" y="8297"/>
                </a:lnTo>
                <a:lnTo>
                  <a:pt x="8297" y="0"/>
                </a:lnTo>
                <a:close/>
              </a:path>
            </a:pathLst>
          </a:custGeom>
          <a:solidFill>
            <a:srgbClr val="ffffff">
              <a:alpha val="31000"/>
            </a:srgbClr>
          </a:solidFill>
          <a:ln w="0">
            <a:noFill/>
          </a:ln>
        </p:spPr>
        <p:style>
          <a:lnRef idx="0"/>
          <a:fillRef idx="0"/>
          <a:effectRef idx="0"/>
          <a:fontRef idx="minor"/>
        </p:style>
      </p:sp>
      <p:sp>
        <p:nvSpPr>
          <p:cNvPr id="247" name="CustomShape 26"/>
          <p:cNvSpPr/>
          <p:nvPr/>
        </p:nvSpPr>
        <p:spPr>
          <a:xfrm>
            <a:off x="1676160" y="2583000"/>
            <a:ext cx="1314720" cy="128520"/>
          </a:xfrm>
          <a:custGeom>
            <a:avLst/>
            <a:gdLst/>
            <a:ahLst/>
            <a:rect l="l" t="t" r="r" b="b"/>
            <a:pathLst>
              <a:path w="84742" h="8298">
                <a:moveTo>
                  <a:pt x="1" y="0"/>
                </a:moveTo>
                <a:lnTo>
                  <a:pt x="1" y="8297"/>
                </a:lnTo>
                <a:lnTo>
                  <a:pt x="84741" y="8297"/>
                </a:lnTo>
                <a:lnTo>
                  <a:pt x="84741" y="0"/>
                </a:lnTo>
                <a:close/>
              </a:path>
            </a:pathLst>
          </a:custGeom>
          <a:solidFill>
            <a:schemeClr val="dk2"/>
          </a:solidFill>
          <a:ln w="0">
            <a:noFill/>
          </a:ln>
        </p:spPr>
        <p:style>
          <a:lnRef idx="0"/>
          <a:fillRef idx="0"/>
          <a:effectRef idx="0"/>
          <a:fontRef idx="minor"/>
        </p:style>
      </p:sp>
      <p:sp>
        <p:nvSpPr>
          <p:cNvPr id="248" name="CustomShape 27"/>
          <p:cNvSpPr/>
          <p:nvPr/>
        </p:nvSpPr>
        <p:spPr>
          <a:xfrm>
            <a:off x="2267280" y="2796120"/>
            <a:ext cx="955800" cy="128520"/>
          </a:xfrm>
          <a:custGeom>
            <a:avLst/>
            <a:gdLst/>
            <a:ahLst/>
            <a:rect l="l" t="t" r="r" b="b"/>
            <a:pathLst>
              <a:path w="61626" h="8297">
                <a:moveTo>
                  <a:pt x="1" y="0"/>
                </a:moveTo>
                <a:lnTo>
                  <a:pt x="1" y="8297"/>
                </a:lnTo>
                <a:lnTo>
                  <a:pt x="61626" y="8297"/>
                </a:lnTo>
                <a:lnTo>
                  <a:pt x="61626" y="0"/>
                </a:lnTo>
                <a:close/>
              </a:path>
            </a:pathLst>
          </a:custGeom>
          <a:solidFill>
            <a:srgbClr val="ffffff">
              <a:alpha val="13000"/>
            </a:srgbClr>
          </a:solidFill>
          <a:ln w="0">
            <a:noFill/>
          </a:ln>
        </p:spPr>
        <p:style>
          <a:lnRef idx="0"/>
          <a:fillRef idx="0"/>
          <a:effectRef idx="0"/>
          <a:fontRef idx="minor"/>
        </p:style>
      </p:sp>
      <p:sp>
        <p:nvSpPr>
          <p:cNvPr id="249" name="CustomShape 28"/>
          <p:cNvSpPr/>
          <p:nvPr/>
        </p:nvSpPr>
        <p:spPr>
          <a:xfrm>
            <a:off x="641520" y="2796120"/>
            <a:ext cx="896040" cy="128520"/>
          </a:xfrm>
          <a:custGeom>
            <a:avLst/>
            <a:gdLst/>
            <a:ahLst/>
            <a:rect l="l" t="t" r="r" b="b"/>
            <a:pathLst>
              <a:path w="57766" h="8297">
                <a:moveTo>
                  <a:pt x="1" y="0"/>
                </a:moveTo>
                <a:lnTo>
                  <a:pt x="1" y="8297"/>
                </a:lnTo>
                <a:lnTo>
                  <a:pt x="57765" y="8297"/>
                </a:lnTo>
                <a:lnTo>
                  <a:pt x="57765" y="0"/>
                </a:lnTo>
                <a:close/>
              </a:path>
            </a:pathLst>
          </a:custGeom>
          <a:solidFill>
            <a:srgbClr val="ffffff">
              <a:alpha val="31000"/>
            </a:srgbClr>
          </a:solidFill>
          <a:ln w="0">
            <a:noFill/>
          </a:ln>
        </p:spPr>
        <p:style>
          <a:lnRef idx="0"/>
          <a:fillRef idx="0"/>
          <a:effectRef idx="0"/>
          <a:fontRef idx="minor"/>
        </p:style>
      </p:sp>
      <p:sp>
        <p:nvSpPr>
          <p:cNvPr id="250" name="CustomShape 29"/>
          <p:cNvSpPr/>
          <p:nvPr/>
        </p:nvSpPr>
        <p:spPr>
          <a:xfrm>
            <a:off x="0" y="2796120"/>
            <a:ext cx="449280" cy="128520"/>
          </a:xfrm>
          <a:custGeom>
            <a:avLst/>
            <a:gdLst/>
            <a:ahLst/>
            <a:rect l="l" t="t" r="r" b="b"/>
            <a:pathLst>
              <a:path w="28967" h="8297">
                <a:moveTo>
                  <a:pt x="1" y="0"/>
                </a:moveTo>
                <a:lnTo>
                  <a:pt x="1" y="8297"/>
                </a:lnTo>
                <a:lnTo>
                  <a:pt x="28967" y="8297"/>
                </a:lnTo>
                <a:lnTo>
                  <a:pt x="28967" y="0"/>
                </a:lnTo>
                <a:close/>
              </a:path>
            </a:pathLst>
          </a:custGeom>
          <a:solidFill>
            <a:schemeClr val="lt1"/>
          </a:solidFill>
          <a:ln w="0">
            <a:noFill/>
          </a:ln>
        </p:spPr>
        <p:style>
          <a:lnRef idx="0"/>
          <a:fillRef idx="0"/>
          <a:effectRef idx="0"/>
          <a:fontRef idx="minor"/>
        </p:style>
      </p:sp>
      <p:sp>
        <p:nvSpPr>
          <p:cNvPr id="251" name="CustomShape 30"/>
          <p:cNvSpPr/>
          <p:nvPr/>
        </p:nvSpPr>
        <p:spPr>
          <a:xfrm>
            <a:off x="1676160" y="3222360"/>
            <a:ext cx="1546920" cy="128520"/>
          </a:xfrm>
          <a:custGeom>
            <a:avLst/>
            <a:gdLst/>
            <a:ahLst/>
            <a:rect l="l" t="t" r="r" b="b"/>
            <a:pathLst>
              <a:path w="99704" h="8298">
                <a:moveTo>
                  <a:pt x="1" y="1"/>
                </a:moveTo>
                <a:lnTo>
                  <a:pt x="1" y="8298"/>
                </a:lnTo>
                <a:lnTo>
                  <a:pt x="99704" y="8298"/>
                </a:lnTo>
                <a:lnTo>
                  <a:pt x="99704" y="1"/>
                </a:lnTo>
                <a:close/>
              </a:path>
            </a:pathLst>
          </a:custGeom>
          <a:solidFill>
            <a:srgbClr val="ffffff">
              <a:alpha val="31000"/>
            </a:srgbClr>
          </a:solidFill>
          <a:ln w="0">
            <a:noFill/>
          </a:ln>
        </p:spPr>
        <p:style>
          <a:lnRef idx="0"/>
          <a:fillRef idx="0"/>
          <a:effectRef idx="0"/>
          <a:fontRef idx="minor"/>
        </p:style>
      </p:sp>
      <p:sp>
        <p:nvSpPr>
          <p:cNvPr id="252" name="CustomShape 31"/>
          <p:cNvSpPr/>
          <p:nvPr/>
        </p:nvSpPr>
        <p:spPr>
          <a:xfrm>
            <a:off x="2522520" y="3435480"/>
            <a:ext cx="700560" cy="128520"/>
          </a:xfrm>
          <a:custGeom>
            <a:avLst/>
            <a:gdLst/>
            <a:ahLst/>
            <a:rect l="l" t="t" r="r" b="b"/>
            <a:pathLst>
              <a:path w="45176" h="8298">
                <a:moveTo>
                  <a:pt x="0" y="1"/>
                </a:moveTo>
                <a:lnTo>
                  <a:pt x="0" y="8297"/>
                </a:lnTo>
                <a:lnTo>
                  <a:pt x="45176" y="8297"/>
                </a:lnTo>
                <a:lnTo>
                  <a:pt x="45176" y="1"/>
                </a:lnTo>
                <a:close/>
              </a:path>
            </a:pathLst>
          </a:custGeom>
          <a:solidFill>
            <a:schemeClr val="lt2"/>
          </a:solidFill>
          <a:ln w="0">
            <a:noFill/>
          </a:ln>
        </p:spPr>
        <p:style>
          <a:lnRef idx="0"/>
          <a:fillRef idx="0"/>
          <a:effectRef idx="0"/>
          <a:fontRef idx="minor"/>
        </p:style>
      </p:sp>
      <p:sp>
        <p:nvSpPr>
          <p:cNvPr id="253" name="CustomShape 32"/>
          <p:cNvSpPr/>
          <p:nvPr/>
        </p:nvSpPr>
        <p:spPr>
          <a:xfrm>
            <a:off x="0" y="2583000"/>
            <a:ext cx="1277280" cy="128520"/>
          </a:xfrm>
          <a:custGeom>
            <a:avLst/>
            <a:gdLst/>
            <a:ahLst/>
            <a:rect l="l" t="t" r="r" b="b"/>
            <a:pathLst>
              <a:path w="82344" h="8298">
                <a:moveTo>
                  <a:pt x="1" y="0"/>
                </a:moveTo>
                <a:lnTo>
                  <a:pt x="1" y="8297"/>
                </a:lnTo>
                <a:lnTo>
                  <a:pt x="82343" y="8297"/>
                </a:lnTo>
                <a:lnTo>
                  <a:pt x="82343" y="0"/>
                </a:lnTo>
                <a:close/>
              </a:path>
            </a:pathLst>
          </a:custGeom>
          <a:solidFill>
            <a:schemeClr val="lt1"/>
          </a:solidFill>
          <a:ln w="0">
            <a:noFill/>
          </a:ln>
        </p:spPr>
        <p:style>
          <a:lnRef idx="0"/>
          <a:fillRef idx="0"/>
          <a:effectRef idx="0"/>
          <a:fontRef idx="minor"/>
        </p:style>
      </p:sp>
      <p:sp>
        <p:nvSpPr>
          <p:cNvPr id="254" name="CustomShape 33"/>
          <p:cNvSpPr/>
          <p:nvPr/>
        </p:nvSpPr>
        <p:spPr>
          <a:xfrm>
            <a:off x="812160" y="3435480"/>
            <a:ext cx="1562400" cy="128520"/>
          </a:xfrm>
          <a:custGeom>
            <a:avLst/>
            <a:gdLst/>
            <a:ahLst/>
            <a:rect l="l" t="t" r="r" b="b"/>
            <a:pathLst>
              <a:path w="100711" h="8298">
                <a:moveTo>
                  <a:pt x="0" y="1"/>
                </a:moveTo>
                <a:lnTo>
                  <a:pt x="0" y="8297"/>
                </a:lnTo>
                <a:lnTo>
                  <a:pt x="100710" y="8297"/>
                </a:lnTo>
                <a:lnTo>
                  <a:pt x="100710" y="1"/>
                </a:lnTo>
                <a:close/>
              </a:path>
            </a:pathLst>
          </a:custGeom>
          <a:solidFill>
            <a:srgbClr val="ffffff">
              <a:alpha val="31000"/>
            </a:srgbClr>
          </a:solidFill>
          <a:ln w="0">
            <a:noFill/>
          </a:ln>
        </p:spPr>
        <p:style>
          <a:lnRef idx="0"/>
          <a:fillRef idx="0"/>
          <a:effectRef idx="0"/>
          <a:fontRef idx="minor"/>
        </p:style>
      </p:sp>
      <p:sp>
        <p:nvSpPr>
          <p:cNvPr id="255" name="CustomShape 34"/>
          <p:cNvSpPr/>
          <p:nvPr/>
        </p:nvSpPr>
        <p:spPr>
          <a:xfrm>
            <a:off x="3223440" y="1474200"/>
            <a:ext cx="1086120" cy="2772000"/>
          </a:xfrm>
          <a:custGeom>
            <a:avLst/>
            <a:gdLst/>
            <a:ahLst/>
            <a:rect l="l" t="t" r="r" b="b"/>
            <a:pathLst>
              <a:path w="70019" h="178667">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000"/>
            </a:srgbClr>
          </a:solidFill>
          <a:ln w="0">
            <a:noFill/>
          </a:ln>
        </p:spPr>
        <p:style>
          <a:lnRef idx="0"/>
          <a:fillRef idx="0"/>
          <a:effectRef idx="0"/>
          <a:fontRef idx="minor"/>
        </p:style>
      </p:sp>
      <p:sp>
        <p:nvSpPr>
          <p:cNvPr id="256" name="CustomShape 35"/>
          <p:cNvSpPr/>
          <p:nvPr/>
        </p:nvSpPr>
        <p:spPr>
          <a:xfrm>
            <a:off x="0" y="4447080"/>
            <a:ext cx="1086120" cy="696240"/>
          </a:xfrm>
          <a:prstGeom prst="rect">
            <a:avLst/>
          </a:prstGeom>
          <a:solidFill>
            <a:schemeClr val="lt2"/>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293" name="PlaceHolder 1"/>
          <p:cNvSpPr>
            <a:spLocks noGrp="1"/>
          </p:cNvSpPr>
          <p:nvPr>
            <p:ph type="title"/>
          </p:nvPr>
        </p:nvSpPr>
        <p:spPr>
          <a:xfrm>
            <a:off x="3423600" y="934560"/>
            <a:ext cx="2296080" cy="456840"/>
          </a:xfrm>
          <a:prstGeom prst="rect">
            <a:avLst/>
          </a:prstGeom>
        </p:spPr>
        <p:txBody>
          <a:bodyPr tIns="91440" bIns="91440" anchor="ctr">
            <a:noAutofit/>
          </a:bodyPr>
          <a:p>
            <a:pPr algn="ctr">
              <a:lnSpc>
                <a:spcPct val="100000"/>
              </a:lnSpc>
            </a:pPr>
            <a:r>
              <a:rPr b="1" lang="en-IN" sz="2200" spc="-1" strike="noStrike">
                <a:solidFill>
                  <a:srgbClr val="1b1464"/>
                </a:solidFill>
                <a:latin typeface="Overpass Mono"/>
                <a:ea typeface="Overpass Mono"/>
              </a:rPr>
              <a:t>xx%</a:t>
            </a:r>
            <a:endParaRPr b="0" lang="en-IN" sz="2200" spc="-1" strike="noStrike">
              <a:solidFill>
                <a:srgbClr val="000000"/>
              </a:solidFill>
              <a:latin typeface="Arial"/>
            </a:endParaRPr>
          </a:p>
        </p:txBody>
      </p:sp>
      <p:sp>
        <p:nvSpPr>
          <p:cNvPr id="294" name="PlaceHolder 2"/>
          <p:cNvSpPr>
            <a:spLocks noGrp="1"/>
          </p:cNvSpPr>
          <p:nvPr>
            <p:ph type="title"/>
          </p:nvPr>
        </p:nvSpPr>
        <p:spPr>
          <a:xfrm>
            <a:off x="3423600" y="2150280"/>
            <a:ext cx="2296080" cy="456840"/>
          </a:xfrm>
          <a:prstGeom prst="rect">
            <a:avLst/>
          </a:prstGeom>
        </p:spPr>
        <p:txBody>
          <a:bodyPr tIns="91440" bIns="91440" anchor="ctr">
            <a:noAutofit/>
          </a:bodyPr>
          <a:p>
            <a:pPr algn="ctr">
              <a:lnSpc>
                <a:spcPct val="100000"/>
              </a:lnSpc>
            </a:pPr>
            <a:r>
              <a:rPr b="1" lang="en-IN" sz="2200" spc="-1" strike="noStrike">
                <a:solidFill>
                  <a:srgbClr val="ffffff"/>
                </a:solidFill>
                <a:latin typeface="Overpass Mono"/>
                <a:ea typeface="Overpass Mono"/>
              </a:rPr>
              <a:t>xx%</a:t>
            </a:r>
            <a:endParaRPr b="0" lang="en-IN" sz="2200" spc="-1" strike="noStrike">
              <a:solidFill>
                <a:srgbClr val="000000"/>
              </a:solidFill>
              <a:latin typeface="Arial"/>
            </a:endParaRPr>
          </a:p>
        </p:txBody>
      </p:sp>
      <p:sp>
        <p:nvSpPr>
          <p:cNvPr id="295" name="PlaceHolder 3"/>
          <p:cNvSpPr>
            <a:spLocks noGrp="1"/>
          </p:cNvSpPr>
          <p:nvPr>
            <p:ph type="title"/>
          </p:nvPr>
        </p:nvSpPr>
        <p:spPr>
          <a:xfrm>
            <a:off x="3423600" y="3365640"/>
            <a:ext cx="2296080" cy="456840"/>
          </a:xfrm>
          <a:prstGeom prst="rect">
            <a:avLst/>
          </a:prstGeom>
        </p:spPr>
        <p:txBody>
          <a:bodyPr tIns="91440" bIns="91440" anchor="ctr">
            <a:noAutofit/>
          </a:bodyPr>
          <a:p>
            <a:pPr algn="ctr">
              <a:lnSpc>
                <a:spcPct val="100000"/>
              </a:lnSpc>
            </a:pPr>
            <a:r>
              <a:rPr b="1" lang="en-IN" sz="2200" spc="-1" strike="noStrike">
                <a:solidFill>
                  <a:srgbClr val="1b1464"/>
                </a:solidFill>
                <a:latin typeface="Overpass Mono"/>
                <a:ea typeface="Overpass Mono"/>
              </a:rPr>
              <a:t>xx%</a:t>
            </a:r>
            <a:endParaRPr b="0" lang="en-IN" sz="2200" spc="-1" strike="noStrike">
              <a:solidFill>
                <a:srgbClr val="000000"/>
              </a:solidFill>
              <a:latin typeface="Arial"/>
            </a:endParaRPr>
          </a:p>
        </p:txBody>
      </p:sp>
      <p:sp>
        <p:nvSpPr>
          <p:cNvPr id="296" name="CustomShape 4"/>
          <p:cNvSpPr/>
          <p:nvPr/>
        </p:nvSpPr>
        <p:spPr>
          <a:xfrm>
            <a:off x="7377120" y="2089800"/>
            <a:ext cx="1766520" cy="356400"/>
          </a:xfrm>
          <a:custGeom>
            <a:avLst/>
            <a:gdLst/>
            <a:ahLst/>
            <a:rect l="l" t="t" r="r" b="b"/>
            <a:pathLst>
              <a:path w="15325" h="2775">
                <a:moveTo>
                  <a:pt x="1" y="0"/>
                </a:moveTo>
                <a:lnTo>
                  <a:pt x="1" y="2774"/>
                </a:lnTo>
                <a:lnTo>
                  <a:pt x="15324" y="2774"/>
                </a:lnTo>
                <a:lnTo>
                  <a:pt x="15324" y="0"/>
                </a:lnTo>
                <a:close/>
              </a:path>
            </a:pathLst>
          </a:custGeom>
          <a:solidFill>
            <a:srgbClr val="ffffff">
              <a:alpha val="13000"/>
            </a:srgbClr>
          </a:solidFill>
          <a:ln w="0">
            <a:noFill/>
          </a:ln>
        </p:spPr>
        <p:style>
          <a:lnRef idx="0"/>
          <a:fillRef idx="0"/>
          <a:effectRef idx="0"/>
          <a:fontRef idx="minor"/>
        </p:style>
      </p:sp>
      <p:sp>
        <p:nvSpPr>
          <p:cNvPr id="297" name="CustomShape 5"/>
          <p:cNvSpPr/>
          <p:nvPr/>
        </p:nvSpPr>
        <p:spPr>
          <a:xfrm>
            <a:off x="357120" y="2089800"/>
            <a:ext cx="2071440" cy="356400"/>
          </a:xfrm>
          <a:custGeom>
            <a:avLst/>
            <a:gdLst/>
            <a:ahLst/>
            <a:rect l="l" t="t" r="r" b="b"/>
            <a:pathLst>
              <a:path w="4300" h="2775">
                <a:moveTo>
                  <a:pt x="1" y="0"/>
                </a:moveTo>
                <a:lnTo>
                  <a:pt x="1" y="2774"/>
                </a:lnTo>
                <a:lnTo>
                  <a:pt x="4299" y="2774"/>
                </a:lnTo>
                <a:lnTo>
                  <a:pt x="4299" y="0"/>
                </a:lnTo>
                <a:close/>
              </a:path>
            </a:pathLst>
          </a:custGeom>
          <a:solidFill>
            <a:srgbClr val="ffffff">
              <a:alpha val="2000"/>
            </a:srgbClr>
          </a:solidFill>
          <a:ln w="0">
            <a:noFill/>
          </a:ln>
        </p:spPr>
        <p:style>
          <a:lnRef idx="0"/>
          <a:fillRef idx="0"/>
          <a:effectRef idx="0"/>
          <a:fontRef idx="minor"/>
        </p:style>
      </p:sp>
      <p:sp>
        <p:nvSpPr>
          <p:cNvPr id="298" name="CustomShape 6"/>
          <p:cNvSpPr/>
          <p:nvPr/>
        </p:nvSpPr>
        <p:spPr>
          <a:xfrm>
            <a:off x="6810120" y="1500480"/>
            <a:ext cx="1103760" cy="356400"/>
          </a:xfrm>
          <a:custGeom>
            <a:avLst/>
            <a:gdLst/>
            <a:ahLst/>
            <a:rect l="l" t="t" r="r" b="b"/>
            <a:pathLst>
              <a:path w="18027" h="2775">
                <a:moveTo>
                  <a:pt x="0" y="0"/>
                </a:moveTo>
                <a:lnTo>
                  <a:pt x="0" y="2774"/>
                </a:lnTo>
                <a:lnTo>
                  <a:pt x="18026" y="2774"/>
                </a:lnTo>
                <a:lnTo>
                  <a:pt x="18026" y="0"/>
                </a:lnTo>
                <a:close/>
              </a:path>
            </a:pathLst>
          </a:custGeom>
          <a:solidFill>
            <a:srgbClr val="ffffff">
              <a:alpha val="6000"/>
            </a:srgbClr>
          </a:solidFill>
          <a:ln w="0">
            <a:noFill/>
          </a:ln>
        </p:spPr>
        <p:style>
          <a:lnRef idx="0"/>
          <a:fillRef idx="0"/>
          <a:effectRef idx="0"/>
          <a:fontRef idx="minor"/>
        </p:style>
      </p:sp>
      <p:sp>
        <p:nvSpPr>
          <p:cNvPr id="299" name="CustomShape 7"/>
          <p:cNvSpPr/>
          <p:nvPr/>
        </p:nvSpPr>
        <p:spPr>
          <a:xfrm>
            <a:off x="6896160" y="2679480"/>
            <a:ext cx="2247480" cy="354960"/>
          </a:xfrm>
          <a:custGeom>
            <a:avLst/>
            <a:gdLst/>
            <a:ahLst/>
            <a:rect l="l" t="t" r="r" b="b"/>
            <a:pathLst>
              <a:path w="12872" h="2764">
                <a:moveTo>
                  <a:pt x="1" y="1"/>
                </a:moveTo>
                <a:lnTo>
                  <a:pt x="1" y="2763"/>
                </a:lnTo>
                <a:lnTo>
                  <a:pt x="12871" y="2763"/>
                </a:lnTo>
                <a:lnTo>
                  <a:pt x="12871" y="1"/>
                </a:lnTo>
                <a:close/>
              </a:path>
            </a:pathLst>
          </a:custGeom>
          <a:solidFill>
            <a:srgbClr val="ffffff">
              <a:alpha val="6000"/>
            </a:srgbClr>
          </a:solidFill>
          <a:ln w="0">
            <a:noFill/>
          </a:ln>
        </p:spPr>
        <p:style>
          <a:lnRef idx="0"/>
          <a:fillRef idx="0"/>
          <a:effectRef idx="0"/>
          <a:fontRef idx="minor"/>
        </p:style>
      </p:sp>
      <p:sp>
        <p:nvSpPr>
          <p:cNvPr id="300" name="CustomShape 8"/>
          <p:cNvSpPr/>
          <p:nvPr/>
        </p:nvSpPr>
        <p:spPr>
          <a:xfrm>
            <a:off x="8105400" y="1500480"/>
            <a:ext cx="1037880" cy="356400"/>
          </a:xfrm>
          <a:custGeom>
            <a:avLst/>
            <a:gdLst/>
            <a:ahLst/>
            <a:rect l="l" t="t" r="r" b="b"/>
            <a:pathLst>
              <a:path w="2882" h="2775">
                <a:moveTo>
                  <a:pt x="1" y="0"/>
                </a:moveTo>
                <a:lnTo>
                  <a:pt x="1" y="2774"/>
                </a:lnTo>
                <a:lnTo>
                  <a:pt x="2882" y="2774"/>
                </a:lnTo>
                <a:lnTo>
                  <a:pt x="2882" y="0"/>
                </a:lnTo>
                <a:close/>
              </a:path>
            </a:pathLst>
          </a:custGeom>
          <a:solidFill>
            <a:srgbClr val="ffffff">
              <a:alpha val="56000"/>
            </a:srgbClr>
          </a:solidFill>
          <a:ln w="0">
            <a:noFill/>
          </a:ln>
        </p:spPr>
        <p:style>
          <a:lnRef idx="0"/>
          <a:fillRef idx="0"/>
          <a:effectRef idx="0"/>
          <a:fontRef idx="minor"/>
        </p:style>
      </p:sp>
      <p:sp>
        <p:nvSpPr>
          <p:cNvPr id="301" name="CustomShape 9"/>
          <p:cNvSpPr/>
          <p:nvPr/>
        </p:nvSpPr>
        <p:spPr>
          <a:xfrm>
            <a:off x="6739920" y="3268800"/>
            <a:ext cx="1103760" cy="354960"/>
          </a:xfrm>
          <a:custGeom>
            <a:avLst/>
            <a:gdLst/>
            <a:ahLst/>
            <a:rect l="l" t="t" r="r" b="b"/>
            <a:pathLst>
              <a:path w="18396" h="2764">
                <a:moveTo>
                  <a:pt x="1" y="1"/>
                </a:moveTo>
                <a:lnTo>
                  <a:pt x="1" y="2763"/>
                </a:lnTo>
                <a:lnTo>
                  <a:pt x="18396" y="2763"/>
                </a:lnTo>
                <a:lnTo>
                  <a:pt x="18396" y="1"/>
                </a:lnTo>
                <a:close/>
              </a:path>
            </a:pathLst>
          </a:custGeom>
          <a:solidFill>
            <a:srgbClr val="ffffff">
              <a:alpha val="6000"/>
            </a:srgbClr>
          </a:solidFill>
          <a:ln w="0">
            <a:noFill/>
          </a:ln>
        </p:spPr>
        <p:style>
          <a:lnRef idx="0"/>
          <a:fillRef idx="0"/>
          <a:effectRef idx="0"/>
          <a:fontRef idx="minor"/>
        </p:style>
      </p:sp>
      <p:sp>
        <p:nvSpPr>
          <p:cNvPr id="302" name="CustomShape 10"/>
          <p:cNvSpPr/>
          <p:nvPr/>
        </p:nvSpPr>
        <p:spPr>
          <a:xfrm>
            <a:off x="0" y="3268800"/>
            <a:ext cx="1037880" cy="354960"/>
          </a:xfrm>
          <a:custGeom>
            <a:avLst/>
            <a:gdLst/>
            <a:ahLst/>
            <a:rect l="l" t="t" r="r" b="b"/>
            <a:pathLst>
              <a:path w="2882" h="2764">
                <a:moveTo>
                  <a:pt x="0" y="1"/>
                </a:moveTo>
                <a:lnTo>
                  <a:pt x="0" y="2763"/>
                </a:lnTo>
                <a:lnTo>
                  <a:pt x="2881" y="2763"/>
                </a:lnTo>
                <a:lnTo>
                  <a:pt x="2881" y="1"/>
                </a:lnTo>
                <a:close/>
              </a:path>
            </a:pathLst>
          </a:custGeom>
          <a:solidFill>
            <a:srgbClr val="ffffff">
              <a:alpha val="50000"/>
            </a:srgbClr>
          </a:solidFill>
          <a:ln w="0">
            <a:noFill/>
          </a:ln>
        </p:spPr>
        <p:style>
          <a:lnRef idx="0"/>
          <a:fillRef idx="0"/>
          <a:effectRef idx="0"/>
          <a:fontRef idx="minor"/>
        </p:style>
      </p:sp>
      <p:sp>
        <p:nvSpPr>
          <p:cNvPr id="303" name="CustomShape 11"/>
          <p:cNvSpPr/>
          <p:nvPr/>
        </p:nvSpPr>
        <p:spPr>
          <a:xfrm>
            <a:off x="0" y="1500480"/>
            <a:ext cx="1103760" cy="356400"/>
          </a:xfrm>
          <a:custGeom>
            <a:avLst/>
            <a:gdLst/>
            <a:ahLst/>
            <a:rect l="l" t="t" r="r" b="b"/>
            <a:pathLst>
              <a:path w="8586" h="2775">
                <a:moveTo>
                  <a:pt x="1" y="0"/>
                </a:moveTo>
                <a:lnTo>
                  <a:pt x="1" y="2774"/>
                </a:lnTo>
                <a:lnTo>
                  <a:pt x="8585" y="2774"/>
                </a:lnTo>
                <a:lnTo>
                  <a:pt x="8585" y="0"/>
                </a:lnTo>
                <a:close/>
              </a:path>
            </a:pathLst>
          </a:custGeom>
          <a:solidFill>
            <a:srgbClr val="ffffff">
              <a:alpha val="6000"/>
            </a:srgbClr>
          </a:solidFill>
          <a:ln w="0">
            <a:noFill/>
          </a:ln>
        </p:spPr>
        <p:style>
          <a:lnRef idx="0"/>
          <a:fillRef idx="0"/>
          <a:effectRef idx="0"/>
          <a:fontRef idx="minor"/>
        </p:style>
      </p:sp>
      <p:sp>
        <p:nvSpPr>
          <p:cNvPr id="304" name="CustomShape 12"/>
          <p:cNvSpPr/>
          <p:nvPr/>
        </p:nvSpPr>
        <p:spPr>
          <a:xfrm>
            <a:off x="1299960" y="1500480"/>
            <a:ext cx="490320" cy="356400"/>
          </a:xfrm>
          <a:custGeom>
            <a:avLst/>
            <a:gdLst/>
            <a:ahLst/>
            <a:rect l="l" t="t" r="r" b="b"/>
            <a:pathLst>
              <a:path w="18396" h="2775">
                <a:moveTo>
                  <a:pt x="0" y="0"/>
                </a:moveTo>
                <a:lnTo>
                  <a:pt x="0" y="2774"/>
                </a:lnTo>
                <a:lnTo>
                  <a:pt x="18396" y="2774"/>
                </a:lnTo>
                <a:lnTo>
                  <a:pt x="18396" y="0"/>
                </a:lnTo>
                <a:close/>
              </a:path>
            </a:pathLst>
          </a:custGeom>
          <a:solidFill>
            <a:srgbClr val="ffffff">
              <a:alpha val="6000"/>
            </a:srgbClr>
          </a:solidFill>
          <a:ln w="0">
            <a:noFill/>
          </a:ln>
        </p:spPr>
        <p:style>
          <a:lnRef idx="0"/>
          <a:fillRef idx="0"/>
          <a:effectRef idx="0"/>
          <a:fontRef idx="minor"/>
        </p:style>
      </p:sp>
      <p:sp>
        <p:nvSpPr>
          <p:cNvPr id="305" name="PlaceHolder 1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342" name="CustomShape 1"/>
          <p:cNvSpPr/>
          <p:nvPr/>
        </p:nvSpPr>
        <p:spPr>
          <a:xfrm>
            <a:off x="1817640" y="0"/>
            <a:ext cx="7326000" cy="390240"/>
          </a:xfrm>
          <a:prstGeom prst="rect">
            <a:avLst/>
          </a:prstGeom>
          <a:solidFill>
            <a:schemeClr val="dk2"/>
          </a:solidFill>
          <a:ln w="0">
            <a:noFill/>
          </a:ln>
        </p:spPr>
        <p:style>
          <a:lnRef idx="0"/>
          <a:fillRef idx="0"/>
          <a:effectRef idx="0"/>
          <a:fontRef idx="minor"/>
        </p:style>
      </p:sp>
      <p:sp>
        <p:nvSpPr>
          <p:cNvPr id="343" name="PlaceHolder 2"/>
          <p:cNvSpPr>
            <a:spLocks noGrp="1"/>
          </p:cNvSpPr>
          <p:nvPr>
            <p:ph type="body"/>
          </p:nvPr>
        </p:nvSpPr>
        <p:spPr>
          <a:xfrm>
            <a:off x="4579560" y="2388240"/>
            <a:ext cx="3932280" cy="2130480"/>
          </a:xfrm>
          <a:prstGeom prst="rect">
            <a:avLst/>
          </a:prstGeom>
        </p:spPr>
        <p:txBody>
          <a:bodyPr tIns="91440" bIns="91440">
            <a:noAutofit/>
          </a:bodyPr>
          <a:p>
            <a:pPr marL="432000" indent="-324000">
              <a:spcBef>
                <a:spcPts val="1417"/>
              </a:spcBef>
              <a:buClr>
                <a:srgbClr val="ffffff"/>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344" name="PlaceHolder 3"/>
          <p:cNvSpPr>
            <a:spLocks noGrp="1"/>
          </p:cNvSpPr>
          <p:nvPr>
            <p:ph type="title"/>
          </p:nvPr>
        </p:nvSpPr>
        <p:spPr>
          <a:xfrm>
            <a:off x="4579560" y="1714680"/>
            <a:ext cx="3962880" cy="668520"/>
          </a:xfrm>
          <a:prstGeom prst="rect">
            <a:avLst/>
          </a:prstGeom>
        </p:spPr>
        <p:txBody>
          <a:bodyPr tIns="91440" bIns="91440">
            <a:noAutofit/>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345" name="CustomShape 4"/>
          <p:cNvSpPr/>
          <p:nvPr/>
        </p:nvSpPr>
        <p:spPr>
          <a:xfrm>
            <a:off x="0" y="2156760"/>
            <a:ext cx="2107440" cy="128520"/>
          </a:xfrm>
          <a:custGeom>
            <a:avLst/>
            <a:gdLst/>
            <a:ahLst/>
            <a:rect l="l" t="t" r="r" b="b"/>
            <a:pathLst>
              <a:path w="135840" h="8298">
                <a:moveTo>
                  <a:pt x="1" y="1"/>
                </a:moveTo>
                <a:lnTo>
                  <a:pt x="1" y="8298"/>
                </a:lnTo>
                <a:lnTo>
                  <a:pt x="135840" y="8298"/>
                </a:lnTo>
                <a:lnTo>
                  <a:pt x="135840" y="1"/>
                </a:lnTo>
                <a:close/>
              </a:path>
            </a:pathLst>
          </a:custGeom>
          <a:solidFill>
            <a:schemeClr val="lt2"/>
          </a:solidFill>
          <a:ln w="0">
            <a:noFill/>
          </a:ln>
        </p:spPr>
        <p:style>
          <a:lnRef idx="0"/>
          <a:fillRef idx="0"/>
          <a:effectRef idx="0"/>
          <a:fontRef idx="minor"/>
        </p:style>
      </p:sp>
      <p:sp>
        <p:nvSpPr>
          <p:cNvPr id="346" name="CustomShape 5"/>
          <p:cNvSpPr/>
          <p:nvPr/>
        </p:nvSpPr>
        <p:spPr>
          <a:xfrm>
            <a:off x="2107800" y="2156760"/>
            <a:ext cx="1115280" cy="128520"/>
          </a:xfrm>
          <a:custGeom>
            <a:avLst/>
            <a:gdLst/>
            <a:ahLst/>
            <a:rect l="l" t="t" r="r" b="b"/>
            <a:pathLst>
              <a:path w="71889" h="8298">
                <a:moveTo>
                  <a:pt x="1" y="1"/>
                </a:moveTo>
                <a:lnTo>
                  <a:pt x="1" y="8298"/>
                </a:lnTo>
                <a:lnTo>
                  <a:pt x="71889" y="8298"/>
                </a:lnTo>
                <a:lnTo>
                  <a:pt x="71889" y="1"/>
                </a:lnTo>
                <a:close/>
              </a:path>
            </a:pathLst>
          </a:custGeom>
          <a:solidFill>
            <a:schemeClr val="dk2"/>
          </a:solidFill>
          <a:ln w="0">
            <a:noFill/>
          </a:ln>
        </p:spPr>
        <p:style>
          <a:lnRef idx="0"/>
          <a:fillRef idx="0"/>
          <a:effectRef idx="0"/>
          <a:fontRef idx="minor"/>
        </p:style>
      </p:sp>
      <p:sp>
        <p:nvSpPr>
          <p:cNvPr id="347" name="CustomShape 6"/>
          <p:cNvSpPr/>
          <p:nvPr/>
        </p:nvSpPr>
        <p:spPr>
          <a:xfrm>
            <a:off x="430920" y="2369880"/>
            <a:ext cx="1644840" cy="128520"/>
          </a:xfrm>
          <a:custGeom>
            <a:avLst/>
            <a:gdLst/>
            <a:ahLst/>
            <a:rect l="l" t="t" r="r" b="b"/>
            <a:pathLst>
              <a:path w="106011" h="8298">
                <a:moveTo>
                  <a:pt x="1" y="1"/>
                </a:moveTo>
                <a:lnTo>
                  <a:pt x="1" y="8297"/>
                </a:lnTo>
                <a:lnTo>
                  <a:pt x="106011" y="8297"/>
                </a:lnTo>
                <a:lnTo>
                  <a:pt x="106011" y="1"/>
                </a:lnTo>
                <a:close/>
              </a:path>
            </a:pathLst>
          </a:custGeom>
          <a:solidFill>
            <a:schemeClr val="lt1"/>
          </a:solidFill>
          <a:ln w="0">
            <a:noFill/>
          </a:ln>
        </p:spPr>
        <p:style>
          <a:lnRef idx="0"/>
          <a:fillRef idx="0"/>
          <a:effectRef idx="0"/>
          <a:fontRef idx="minor"/>
        </p:style>
      </p:sp>
      <p:sp>
        <p:nvSpPr>
          <p:cNvPr id="348" name="CustomShape 7"/>
          <p:cNvSpPr/>
          <p:nvPr/>
        </p:nvSpPr>
        <p:spPr>
          <a:xfrm>
            <a:off x="1597680" y="2369880"/>
            <a:ext cx="477720" cy="128520"/>
          </a:xfrm>
          <a:custGeom>
            <a:avLst/>
            <a:gdLst/>
            <a:ahLst/>
            <a:rect l="l" t="t" r="r" b="b"/>
            <a:pathLst>
              <a:path w="30813" h="8298">
                <a:moveTo>
                  <a:pt x="0" y="1"/>
                </a:moveTo>
                <a:lnTo>
                  <a:pt x="0" y="8297"/>
                </a:lnTo>
                <a:lnTo>
                  <a:pt x="30813" y="8297"/>
                </a:lnTo>
                <a:lnTo>
                  <a:pt x="30813" y="1"/>
                </a:lnTo>
                <a:close/>
              </a:path>
            </a:pathLst>
          </a:custGeom>
          <a:solidFill>
            <a:schemeClr val="dk2"/>
          </a:solidFill>
          <a:ln w="0">
            <a:noFill/>
          </a:ln>
        </p:spPr>
        <p:style>
          <a:lnRef idx="0"/>
          <a:fillRef idx="0"/>
          <a:effectRef idx="0"/>
          <a:fontRef idx="minor"/>
        </p:style>
      </p:sp>
      <p:sp>
        <p:nvSpPr>
          <p:cNvPr id="349" name="CustomShape 8"/>
          <p:cNvSpPr/>
          <p:nvPr/>
        </p:nvSpPr>
        <p:spPr>
          <a:xfrm>
            <a:off x="2665800" y="2369880"/>
            <a:ext cx="557280" cy="128520"/>
          </a:xfrm>
          <a:custGeom>
            <a:avLst/>
            <a:gdLst/>
            <a:ahLst/>
            <a:rect l="l" t="t" r="r" b="b"/>
            <a:pathLst>
              <a:path w="35945" h="8298">
                <a:moveTo>
                  <a:pt x="1" y="1"/>
                </a:moveTo>
                <a:lnTo>
                  <a:pt x="1" y="8297"/>
                </a:lnTo>
                <a:lnTo>
                  <a:pt x="35945" y="8297"/>
                </a:lnTo>
                <a:lnTo>
                  <a:pt x="35945" y="1"/>
                </a:lnTo>
                <a:close/>
              </a:path>
            </a:pathLst>
          </a:custGeom>
          <a:solidFill>
            <a:schemeClr val="lt2"/>
          </a:solidFill>
          <a:ln w="0">
            <a:noFill/>
          </a:ln>
        </p:spPr>
        <p:style>
          <a:lnRef idx="0"/>
          <a:fillRef idx="0"/>
          <a:effectRef idx="0"/>
          <a:fontRef idx="minor"/>
        </p:style>
      </p:sp>
      <p:sp>
        <p:nvSpPr>
          <p:cNvPr id="350" name="CustomShape 9"/>
          <p:cNvSpPr/>
          <p:nvPr/>
        </p:nvSpPr>
        <p:spPr>
          <a:xfrm>
            <a:off x="0" y="3222720"/>
            <a:ext cx="1472400" cy="128160"/>
          </a:xfrm>
          <a:custGeom>
            <a:avLst/>
            <a:gdLst/>
            <a:ahLst/>
            <a:rect l="l" t="t" r="r" b="b"/>
            <a:pathLst>
              <a:path w="94909" h="8274">
                <a:moveTo>
                  <a:pt x="1" y="1"/>
                </a:moveTo>
                <a:lnTo>
                  <a:pt x="1" y="8274"/>
                </a:lnTo>
                <a:lnTo>
                  <a:pt x="94908" y="8274"/>
                </a:lnTo>
                <a:lnTo>
                  <a:pt x="94908" y="1"/>
                </a:lnTo>
                <a:close/>
              </a:path>
            </a:pathLst>
          </a:custGeom>
          <a:solidFill>
            <a:schemeClr val="dk2"/>
          </a:solidFill>
          <a:ln w="0">
            <a:noFill/>
          </a:ln>
        </p:spPr>
        <p:style>
          <a:lnRef idx="0"/>
          <a:fillRef idx="0"/>
          <a:effectRef idx="0"/>
          <a:fontRef idx="minor"/>
        </p:style>
      </p:sp>
      <p:sp>
        <p:nvSpPr>
          <p:cNvPr id="351" name="CustomShape 10"/>
          <p:cNvSpPr/>
          <p:nvPr/>
        </p:nvSpPr>
        <p:spPr>
          <a:xfrm>
            <a:off x="2202120" y="2369880"/>
            <a:ext cx="128520" cy="128520"/>
          </a:xfrm>
          <a:custGeom>
            <a:avLst/>
            <a:gdLst/>
            <a:ahLst/>
            <a:rect l="l" t="t" r="r" b="b"/>
            <a:pathLst>
              <a:path w="8298" h="8298">
                <a:moveTo>
                  <a:pt x="0" y="1"/>
                </a:moveTo>
                <a:lnTo>
                  <a:pt x="0" y="8297"/>
                </a:lnTo>
                <a:lnTo>
                  <a:pt x="8297" y="8297"/>
                </a:lnTo>
                <a:lnTo>
                  <a:pt x="8297" y="1"/>
                </a:lnTo>
                <a:close/>
              </a:path>
            </a:pathLst>
          </a:custGeom>
          <a:solidFill>
            <a:srgbClr val="ffffff">
              <a:alpha val="31000"/>
            </a:srgbClr>
          </a:solidFill>
          <a:ln w="0">
            <a:noFill/>
          </a:ln>
        </p:spPr>
        <p:style>
          <a:lnRef idx="0"/>
          <a:fillRef idx="0"/>
          <a:effectRef idx="0"/>
          <a:fontRef idx="minor"/>
        </p:style>
      </p:sp>
      <p:sp>
        <p:nvSpPr>
          <p:cNvPr id="352" name="CustomShape 11"/>
          <p:cNvSpPr/>
          <p:nvPr/>
        </p:nvSpPr>
        <p:spPr>
          <a:xfrm>
            <a:off x="2406600" y="2369880"/>
            <a:ext cx="128520" cy="128520"/>
          </a:xfrm>
          <a:custGeom>
            <a:avLst/>
            <a:gdLst/>
            <a:ahLst/>
            <a:rect l="l" t="t" r="r" b="b"/>
            <a:pathLst>
              <a:path w="8298" h="8298">
                <a:moveTo>
                  <a:pt x="1" y="1"/>
                </a:moveTo>
                <a:lnTo>
                  <a:pt x="1" y="8297"/>
                </a:lnTo>
                <a:lnTo>
                  <a:pt x="8297" y="8297"/>
                </a:lnTo>
                <a:lnTo>
                  <a:pt x="8297" y="1"/>
                </a:lnTo>
                <a:close/>
              </a:path>
            </a:pathLst>
          </a:custGeom>
          <a:solidFill>
            <a:schemeClr val="lt1"/>
          </a:solidFill>
          <a:ln w="0">
            <a:noFill/>
          </a:ln>
        </p:spPr>
        <p:style>
          <a:lnRef idx="0"/>
          <a:fillRef idx="0"/>
          <a:effectRef idx="0"/>
          <a:fontRef idx="minor"/>
        </p:style>
      </p:sp>
      <p:sp>
        <p:nvSpPr>
          <p:cNvPr id="353" name="CustomShape 12"/>
          <p:cNvSpPr/>
          <p:nvPr/>
        </p:nvSpPr>
        <p:spPr>
          <a:xfrm>
            <a:off x="2061000" y="2796120"/>
            <a:ext cx="128520" cy="128520"/>
          </a:xfrm>
          <a:custGeom>
            <a:avLst/>
            <a:gdLst/>
            <a:ahLst/>
            <a:rect l="l" t="t" r="r" b="b"/>
            <a:pathLst>
              <a:path w="8298" h="8297">
                <a:moveTo>
                  <a:pt x="0" y="0"/>
                </a:moveTo>
                <a:lnTo>
                  <a:pt x="0" y="8297"/>
                </a:lnTo>
                <a:lnTo>
                  <a:pt x="8297" y="8297"/>
                </a:lnTo>
                <a:lnTo>
                  <a:pt x="8297" y="0"/>
                </a:lnTo>
                <a:close/>
              </a:path>
            </a:pathLst>
          </a:custGeom>
          <a:solidFill>
            <a:schemeClr val="lt2"/>
          </a:solidFill>
          <a:ln w="0">
            <a:noFill/>
          </a:ln>
        </p:spPr>
        <p:style>
          <a:lnRef idx="0"/>
          <a:fillRef idx="0"/>
          <a:effectRef idx="0"/>
          <a:fontRef idx="minor"/>
        </p:style>
      </p:sp>
      <p:sp>
        <p:nvSpPr>
          <p:cNvPr id="354" name="CustomShape 13"/>
          <p:cNvSpPr/>
          <p:nvPr/>
        </p:nvSpPr>
        <p:spPr>
          <a:xfrm>
            <a:off x="1856520" y="2796120"/>
            <a:ext cx="128160" cy="128520"/>
          </a:xfrm>
          <a:custGeom>
            <a:avLst/>
            <a:gdLst/>
            <a:ahLst/>
            <a:rect l="l" t="t" r="r" b="b"/>
            <a:pathLst>
              <a:path w="8273" h="8297">
                <a:moveTo>
                  <a:pt x="0" y="0"/>
                </a:moveTo>
                <a:lnTo>
                  <a:pt x="0" y="8297"/>
                </a:lnTo>
                <a:lnTo>
                  <a:pt x="8273" y="8297"/>
                </a:lnTo>
                <a:lnTo>
                  <a:pt x="8273" y="0"/>
                </a:lnTo>
                <a:close/>
              </a:path>
            </a:pathLst>
          </a:custGeom>
          <a:solidFill>
            <a:schemeClr val="lt1"/>
          </a:solidFill>
          <a:ln w="0">
            <a:noFill/>
          </a:ln>
        </p:spPr>
        <p:style>
          <a:lnRef idx="0"/>
          <a:fillRef idx="0"/>
          <a:effectRef idx="0"/>
          <a:fontRef idx="minor"/>
        </p:style>
      </p:sp>
      <p:sp>
        <p:nvSpPr>
          <p:cNvPr id="355" name="CustomShape 14"/>
          <p:cNvSpPr/>
          <p:nvPr/>
        </p:nvSpPr>
        <p:spPr>
          <a:xfrm>
            <a:off x="641520" y="2796120"/>
            <a:ext cx="128520" cy="128520"/>
          </a:xfrm>
          <a:custGeom>
            <a:avLst/>
            <a:gdLst/>
            <a:ahLst/>
            <a:rect l="l" t="t" r="r" b="b"/>
            <a:pathLst>
              <a:path w="8298" h="8297">
                <a:moveTo>
                  <a:pt x="1" y="0"/>
                </a:moveTo>
                <a:lnTo>
                  <a:pt x="1" y="8297"/>
                </a:lnTo>
                <a:lnTo>
                  <a:pt x="8297" y="8297"/>
                </a:lnTo>
                <a:lnTo>
                  <a:pt x="8297" y="0"/>
                </a:lnTo>
                <a:close/>
              </a:path>
            </a:pathLst>
          </a:custGeom>
          <a:solidFill>
            <a:schemeClr val="lt1"/>
          </a:solidFill>
          <a:ln w="0">
            <a:noFill/>
          </a:ln>
        </p:spPr>
        <p:style>
          <a:lnRef idx="0"/>
          <a:fillRef idx="0"/>
          <a:effectRef idx="0"/>
          <a:fontRef idx="minor"/>
        </p:style>
      </p:sp>
      <p:sp>
        <p:nvSpPr>
          <p:cNvPr id="356" name="CustomShape 15"/>
          <p:cNvSpPr/>
          <p:nvPr/>
        </p:nvSpPr>
        <p:spPr>
          <a:xfrm>
            <a:off x="3094920" y="2583000"/>
            <a:ext cx="128520" cy="128520"/>
          </a:xfrm>
          <a:custGeom>
            <a:avLst/>
            <a:gdLst/>
            <a:ahLst/>
            <a:rect l="l" t="t" r="r" b="b"/>
            <a:pathLst>
              <a:path w="8297" h="8298">
                <a:moveTo>
                  <a:pt x="0" y="0"/>
                </a:moveTo>
                <a:lnTo>
                  <a:pt x="0" y="8297"/>
                </a:lnTo>
                <a:lnTo>
                  <a:pt x="8297" y="8297"/>
                </a:lnTo>
                <a:lnTo>
                  <a:pt x="8297" y="0"/>
                </a:lnTo>
                <a:close/>
              </a:path>
            </a:pathLst>
          </a:custGeom>
          <a:solidFill>
            <a:schemeClr val="lt1"/>
          </a:solidFill>
          <a:ln w="0">
            <a:noFill/>
          </a:ln>
        </p:spPr>
        <p:style>
          <a:lnRef idx="0"/>
          <a:fillRef idx="0"/>
          <a:effectRef idx="0"/>
          <a:fontRef idx="minor"/>
        </p:style>
      </p:sp>
      <p:sp>
        <p:nvSpPr>
          <p:cNvPr id="357" name="CustomShape 16"/>
          <p:cNvSpPr/>
          <p:nvPr/>
        </p:nvSpPr>
        <p:spPr>
          <a:xfrm>
            <a:off x="191520" y="2369880"/>
            <a:ext cx="128520" cy="128520"/>
          </a:xfrm>
          <a:custGeom>
            <a:avLst/>
            <a:gdLst/>
            <a:ahLst/>
            <a:rect l="l" t="t" r="r" b="b"/>
            <a:pathLst>
              <a:path w="8298" h="8298">
                <a:moveTo>
                  <a:pt x="1" y="1"/>
                </a:moveTo>
                <a:lnTo>
                  <a:pt x="1" y="8297"/>
                </a:lnTo>
                <a:lnTo>
                  <a:pt x="8297" y="8297"/>
                </a:lnTo>
                <a:lnTo>
                  <a:pt x="8297" y="1"/>
                </a:lnTo>
                <a:close/>
              </a:path>
            </a:pathLst>
          </a:custGeom>
          <a:solidFill>
            <a:srgbClr val="ffffff">
              <a:alpha val="31000"/>
            </a:srgbClr>
          </a:solidFill>
          <a:ln w="0">
            <a:noFill/>
          </a:ln>
        </p:spPr>
        <p:style>
          <a:lnRef idx="0"/>
          <a:fillRef idx="0"/>
          <a:effectRef idx="0"/>
          <a:fontRef idx="minor"/>
        </p:style>
      </p:sp>
      <p:sp>
        <p:nvSpPr>
          <p:cNvPr id="358" name="CustomShape 17"/>
          <p:cNvSpPr/>
          <p:nvPr/>
        </p:nvSpPr>
        <p:spPr>
          <a:xfrm>
            <a:off x="1339560" y="3009240"/>
            <a:ext cx="1644120" cy="128520"/>
          </a:xfrm>
          <a:custGeom>
            <a:avLst/>
            <a:gdLst/>
            <a:ahLst/>
            <a:rect l="l" t="t" r="r" b="b"/>
            <a:pathLst>
              <a:path w="105987" h="8297">
                <a:moveTo>
                  <a:pt x="1" y="0"/>
                </a:moveTo>
                <a:lnTo>
                  <a:pt x="1" y="8297"/>
                </a:lnTo>
                <a:lnTo>
                  <a:pt x="105987" y="8297"/>
                </a:lnTo>
                <a:lnTo>
                  <a:pt x="105987" y="0"/>
                </a:lnTo>
                <a:close/>
              </a:path>
            </a:pathLst>
          </a:custGeom>
          <a:solidFill>
            <a:schemeClr val="lt1"/>
          </a:solidFill>
          <a:ln w="0">
            <a:noFill/>
          </a:ln>
        </p:spPr>
        <p:style>
          <a:lnRef idx="0"/>
          <a:fillRef idx="0"/>
          <a:effectRef idx="0"/>
          <a:fontRef idx="minor"/>
        </p:style>
      </p:sp>
      <p:sp>
        <p:nvSpPr>
          <p:cNvPr id="359" name="CustomShape 18"/>
          <p:cNvSpPr/>
          <p:nvPr/>
        </p:nvSpPr>
        <p:spPr>
          <a:xfrm>
            <a:off x="1339560" y="3009240"/>
            <a:ext cx="477720" cy="128520"/>
          </a:xfrm>
          <a:custGeom>
            <a:avLst/>
            <a:gdLst/>
            <a:ahLst/>
            <a:rect l="l" t="t" r="r" b="b"/>
            <a:pathLst>
              <a:path w="30814" h="8297">
                <a:moveTo>
                  <a:pt x="1" y="0"/>
                </a:moveTo>
                <a:lnTo>
                  <a:pt x="1" y="8297"/>
                </a:lnTo>
                <a:lnTo>
                  <a:pt x="30813" y="8297"/>
                </a:lnTo>
                <a:lnTo>
                  <a:pt x="30813" y="0"/>
                </a:lnTo>
                <a:close/>
              </a:path>
            </a:pathLst>
          </a:custGeom>
          <a:solidFill>
            <a:schemeClr val="dk2"/>
          </a:solidFill>
          <a:ln w="0">
            <a:noFill/>
          </a:ln>
        </p:spPr>
        <p:style>
          <a:lnRef idx="0"/>
          <a:fillRef idx="0"/>
          <a:effectRef idx="0"/>
          <a:fontRef idx="minor"/>
        </p:style>
      </p:sp>
      <p:sp>
        <p:nvSpPr>
          <p:cNvPr id="360" name="CustomShape 19"/>
          <p:cNvSpPr/>
          <p:nvPr/>
        </p:nvSpPr>
        <p:spPr>
          <a:xfrm>
            <a:off x="0" y="3009600"/>
            <a:ext cx="749520" cy="128160"/>
          </a:xfrm>
          <a:custGeom>
            <a:avLst/>
            <a:gdLst/>
            <a:ahLst/>
            <a:rect l="l" t="t" r="r" b="b"/>
            <a:pathLst>
              <a:path w="48318" h="8273">
                <a:moveTo>
                  <a:pt x="1" y="0"/>
                </a:moveTo>
                <a:lnTo>
                  <a:pt x="1" y="8273"/>
                </a:lnTo>
                <a:lnTo>
                  <a:pt x="48318" y="8273"/>
                </a:lnTo>
                <a:lnTo>
                  <a:pt x="48318" y="0"/>
                </a:lnTo>
                <a:close/>
              </a:path>
            </a:pathLst>
          </a:custGeom>
          <a:solidFill>
            <a:schemeClr val="lt2"/>
          </a:solidFill>
          <a:ln w="0">
            <a:noFill/>
          </a:ln>
        </p:spPr>
        <p:style>
          <a:lnRef idx="0"/>
          <a:fillRef idx="0"/>
          <a:effectRef idx="0"/>
          <a:fontRef idx="minor"/>
        </p:style>
      </p:sp>
      <p:sp>
        <p:nvSpPr>
          <p:cNvPr id="361" name="CustomShape 20"/>
          <p:cNvSpPr/>
          <p:nvPr/>
        </p:nvSpPr>
        <p:spPr>
          <a:xfrm>
            <a:off x="1084680" y="3009240"/>
            <a:ext cx="128520" cy="128520"/>
          </a:xfrm>
          <a:custGeom>
            <a:avLst/>
            <a:gdLst/>
            <a:ahLst/>
            <a:rect l="l" t="t" r="r" b="b"/>
            <a:pathLst>
              <a:path w="8298" h="8297">
                <a:moveTo>
                  <a:pt x="0" y="0"/>
                </a:moveTo>
                <a:lnTo>
                  <a:pt x="0" y="8297"/>
                </a:lnTo>
                <a:lnTo>
                  <a:pt x="8297" y="8297"/>
                </a:lnTo>
                <a:lnTo>
                  <a:pt x="8297" y="0"/>
                </a:lnTo>
                <a:close/>
              </a:path>
            </a:pathLst>
          </a:custGeom>
          <a:solidFill>
            <a:schemeClr val="lt1"/>
          </a:solidFill>
          <a:ln w="0">
            <a:noFill/>
          </a:ln>
        </p:spPr>
        <p:style>
          <a:lnRef idx="0"/>
          <a:fillRef idx="0"/>
          <a:effectRef idx="0"/>
          <a:fontRef idx="minor"/>
        </p:style>
      </p:sp>
      <p:sp>
        <p:nvSpPr>
          <p:cNvPr id="362" name="CustomShape 21"/>
          <p:cNvSpPr/>
          <p:nvPr/>
        </p:nvSpPr>
        <p:spPr>
          <a:xfrm>
            <a:off x="879840" y="3009240"/>
            <a:ext cx="128520" cy="128520"/>
          </a:xfrm>
          <a:custGeom>
            <a:avLst/>
            <a:gdLst/>
            <a:ahLst/>
            <a:rect l="l" t="t" r="r" b="b"/>
            <a:pathLst>
              <a:path w="8297" h="8297">
                <a:moveTo>
                  <a:pt x="0" y="0"/>
                </a:moveTo>
                <a:lnTo>
                  <a:pt x="0" y="8297"/>
                </a:lnTo>
                <a:lnTo>
                  <a:pt x="8297" y="8297"/>
                </a:lnTo>
                <a:lnTo>
                  <a:pt x="8297" y="0"/>
                </a:lnTo>
                <a:close/>
              </a:path>
            </a:pathLst>
          </a:custGeom>
          <a:solidFill>
            <a:schemeClr val="lt1"/>
          </a:solidFill>
          <a:ln w="0">
            <a:noFill/>
          </a:ln>
        </p:spPr>
        <p:style>
          <a:lnRef idx="0"/>
          <a:fillRef idx="0"/>
          <a:effectRef idx="0"/>
          <a:fontRef idx="minor"/>
        </p:style>
      </p:sp>
      <p:sp>
        <p:nvSpPr>
          <p:cNvPr id="363" name="CustomShape 22"/>
          <p:cNvSpPr/>
          <p:nvPr/>
        </p:nvSpPr>
        <p:spPr>
          <a:xfrm>
            <a:off x="533880" y="3435480"/>
            <a:ext cx="128520" cy="128520"/>
          </a:xfrm>
          <a:custGeom>
            <a:avLst/>
            <a:gdLst/>
            <a:ahLst/>
            <a:rect l="l" t="t" r="r" b="b"/>
            <a:pathLst>
              <a:path w="8297" h="8298">
                <a:moveTo>
                  <a:pt x="0" y="1"/>
                </a:moveTo>
                <a:lnTo>
                  <a:pt x="0" y="8297"/>
                </a:lnTo>
                <a:lnTo>
                  <a:pt x="8297" y="8297"/>
                </a:lnTo>
                <a:lnTo>
                  <a:pt x="8297" y="1"/>
                </a:lnTo>
                <a:close/>
              </a:path>
            </a:pathLst>
          </a:custGeom>
          <a:solidFill>
            <a:srgbClr val="ffffff">
              <a:alpha val="31000"/>
            </a:srgbClr>
          </a:solidFill>
          <a:ln w="0">
            <a:noFill/>
          </a:ln>
        </p:spPr>
        <p:style>
          <a:lnRef idx="0"/>
          <a:fillRef idx="0"/>
          <a:effectRef idx="0"/>
          <a:fontRef idx="minor"/>
        </p:style>
      </p:sp>
      <p:sp>
        <p:nvSpPr>
          <p:cNvPr id="364" name="CustomShape 23"/>
          <p:cNvSpPr/>
          <p:nvPr/>
        </p:nvSpPr>
        <p:spPr>
          <a:xfrm>
            <a:off x="338760" y="3435480"/>
            <a:ext cx="128520" cy="128520"/>
          </a:xfrm>
          <a:custGeom>
            <a:avLst/>
            <a:gdLst/>
            <a:ahLst/>
            <a:rect l="l" t="t" r="r" b="b"/>
            <a:pathLst>
              <a:path w="8297" h="8298">
                <a:moveTo>
                  <a:pt x="0" y="1"/>
                </a:moveTo>
                <a:lnTo>
                  <a:pt x="0" y="8297"/>
                </a:lnTo>
                <a:lnTo>
                  <a:pt x="8297" y="8297"/>
                </a:lnTo>
                <a:lnTo>
                  <a:pt x="8297" y="1"/>
                </a:lnTo>
                <a:close/>
              </a:path>
            </a:pathLst>
          </a:custGeom>
          <a:solidFill>
            <a:schemeClr val="dk2"/>
          </a:solidFill>
          <a:ln w="0">
            <a:noFill/>
          </a:ln>
        </p:spPr>
        <p:style>
          <a:lnRef idx="0"/>
          <a:fillRef idx="0"/>
          <a:effectRef idx="0"/>
          <a:fontRef idx="minor"/>
        </p:style>
      </p:sp>
      <p:sp>
        <p:nvSpPr>
          <p:cNvPr id="365" name="CustomShape 24"/>
          <p:cNvSpPr/>
          <p:nvPr/>
        </p:nvSpPr>
        <p:spPr>
          <a:xfrm>
            <a:off x="142920" y="3435480"/>
            <a:ext cx="128520" cy="128520"/>
          </a:xfrm>
          <a:custGeom>
            <a:avLst/>
            <a:gdLst/>
            <a:ahLst/>
            <a:rect l="l" t="t" r="r" b="b"/>
            <a:pathLst>
              <a:path w="8298" h="8298">
                <a:moveTo>
                  <a:pt x="0" y="1"/>
                </a:moveTo>
                <a:lnTo>
                  <a:pt x="0" y="8297"/>
                </a:lnTo>
                <a:lnTo>
                  <a:pt x="8297" y="8297"/>
                </a:lnTo>
                <a:lnTo>
                  <a:pt x="8297" y="1"/>
                </a:lnTo>
                <a:close/>
              </a:path>
            </a:pathLst>
          </a:custGeom>
          <a:solidFill>
            <a:schemeClr val="lt1"/>
          </a:solidFill>
          <a:ln w="0">
            <a:noFill/>
          </a:ln>
        </p:spPr>
        <p:style>
          <a:lnRef idx="0"/>
          <a:fillRef idx="0"/>
          <a:effectRef idx="0"/>
          <a:fontRef idx="minor"/>
        </p:style>
      </p:sp>
      <p:sp>
        <p:nvSpPr>
          <p:cNvPr id="366" name="CustomShape 25"/>
          <p:cNvSpPr/>
          <p:nvPr/>
        </p:nvSpPr>
        <p:spPr>
          <a:xfrm>
            <a:off x="3094920" y="3009240"/>
            <a:ext cx="128520" cy="128520"/>
          </a:xfrm>
          <a:custGeom>
            <a:avLst/>
            <a:gdLst/>
            <a:ahLst/>
            <a:rect l="l" t="t" r="r" b="b"/>
            <a:pathLst>
              <a:path w="8297" h="8297">
                <a:moveTo>
                  <a:pt x="0" y="0"/>
                </a:moveTo>
                <a:lnTo>
                  <a:pt x="0" y="8297"/>
                </a:lnTo>
                <a:lnTo>
                  <a:pt x="8297" y="8297"/>
                </a:lnTo>
                <a:lnTo>
                  <a:pt x="8297" y="0"/>
                </a:lnTo>
                <a:close/>
              </a:path>
            </a:pathLst>
          </a:custGeom>
          <a:solidFill>
            <a:srgbClr val="ffffff">
              <a:alpha val="31000"/>
            </a:srgbClr>
          </a:solidFill>
          <a:ln w="0">
            <a:noFill/>
          </a:ln>
        </p:spPr>
        <p:style>
          <a:lnRef idx="0"/>
          <a:fillRef idx="0"/>
          <a:effectRef idx="0"/>
          <a:fontRef idx="minor"/>
        </p:style>
      </p:sp>
      <p:sp>
        <p:nvSpPr>
          <p:cNvPr id="367" name="CustomShape 26"/>
          <p:cNvSpPr/>
          <p:nvPr/>
        </p:nvSpPr>
        <p:spPr>
          <a:xfrm>
            <a:off x="1676160" y="2583000"/>
            <a:ext cx="1314720" cy="128520"/>
          </a:xfrm>
          <a:custGeom>
            <a:avLst/>
            <a:gdLst/>
            <a:ahLst/>
            <a:rect l="l" t="t" r="r" b="b"/>
            <a:pathLst>
              <a:path w="84742" h="8298">
                <a:moveTo>
                  <a:pt x="1" y="0"/>
                </a:moveTo>
                <a:lnTo>
                  <a:pt x="1" y="8297"/>
                </a:lnTo>
                <a:lnTo>
                  <a:pt x="84741" y="8297"/>
                </a:lnTo>
                <a:lnTo>
                  <a:pt x="84741" y="0"/>
                </a:lnTo>
                <a:close/>
              </a:path>
            </a:pathLst>
          </a:custGeom>
          <a:solidFill>
            <a:schemeClr val="dk2"/>
          </a:solidFill>
          <a:ln w="0">
            <a:noFill/>
          </a:ln>
        </p:spPr>
        <p:style>
          <a:lnRef idx="0"/>
          <a:fillRef idx="0"/>
          <a:effectRef idx="0"/>
          <a:fontRef idx="minor"/>
        </p:style>
      </p:sp>
      <p:sp>
        <p:nvSpPr>
          <p:cNvPr id="368" name="CustomShape 27"/>
          <p:cNvSpPr/>
          <p:nvPr/>
        </p:nvSpPr>
        <p:spPr>
          <a:xfrm>
            <a:off x="2267280" y="2796120"/>
            <a:ext cx="955800" cy="128520"/>
          </a:xfrm>
          <a:custGeom>
            <a:avLst/>
            <a:gdLst/>
            <a:ahLst/>
            <a:rect l="l" t="t" r="r" b="b"/>
            <a:pathLst>
              <a:path w="61626" h="8297">
                <a:moveTo>
                  <a:pt x="1" y="0"/>
                </a:moveTo>
                <a:lnTo>
                  <a:pt x="1" y="8297"/>
                </a:lnTo>
                <a:lnTo>
                  <a:pt x="61626" y="8297"/>
                </a:lnTo>
                <a:lnTo>
                  <a:pt x="61626" y="0"/>
                </a:lnTo>
                <a:close/>
              </a:path>
            </a:pathLst>
          </a:custGeom>
          <a:solidFill>
            <a:srgbClr val="ffffff">
              <a:alpha val="13000"/>
            </a:srgbClr>
          </a:solidFill>
          <a:ln w="0">
            <a:noFill/>
          </a:ln>
        </p:spPr>
        <p:style>
          <a:lnRef idx="0"/>
          <a:fillRef idx="0"/>
          <a:effectRef idx="0"/>
          <a:fontRef idx="minor"/>
        </p:style>
      </p:sp>
      <p:sp>
        <p:nvSpPr>
          <p:cNvPr id="369" name="CustomShape 28"/>
          <p:cNvSpPr/>
          <p:nvPr/>
        </p:nvSpPr>
        <p:spPr>
          <a:xfrm>
            <a:off x="641520" y="2796120"/>
            <a:ext cx="896040" cy="128520"/>
          </a:xfrm>
          <a:custGeom>
            <a:avLst/>
            <a:gdLst/>
            <a:ahLst/>
            <a:rect l="l" t="t" r="r" b="b"/>
            <a:pathLst>
              <a:path w="57766" h="8297">
                <a:moveTo>
                  <a:pt x="1" y="0"/>
                </a:moveTo>
                <a:lnTo>
                  <a:pt x="1" y="8297"/>
                </a:lnTo>
                <a:lnTo>
                  <a:pt x="57765" y="8297"/>
                </a:lnTo>
                <a:lnTo>
                  <a:pt x="57765" y="0"/>
                </a:lnTo>
                <a:close/>
              </a:path>
            </a:pathLst>
          </a:custGeom>
          <a:solidFill>
            <a:srgbClr val="ffffff">
              <a:alpha val="31000"/>
            </a:srgbClr>
          </a:solidFill>
          <a:ln w="0">
            <a:noFill/>
          </a:ln>
        </p:spPr>
        <p:style>
          <a:lnRef idx="0"/>
          <a:fillRef idx="0"/>
          <a:effectRef idx="0"/>
          <a:fontRef idx="minor"/>
        </p:style>
      </p:sp>
      <p:sp>
        <p:nvSpPr>
          <p:cNvPr id="370" name="CustomShape 29"/>
          <p:cNvSpPr/>
          <p:nvPr/>
        </p:nvSpPr>
        <p:spPr>
          <a:xfrm>
            <a:off x="0" y="2796120"/>
            <a:ext cx="449280" cy="128520"/>
          </a:xfrm>
          <a:custGeom>
            <a:avLst/>
            <a:gdLst/>
            <a:ahLst/>
            <a:rect l="l" t="t" r="r" b="b"/>
            <a:pathLst>
              <a:path w="28967" h="8297">
                <a:moveTo>
                  <a:pt x="1" y="0"/>
                </a:moveTo>
                <a:lnTo>
                  <a:pt x="1" y="8297"/>
                </a:lnTo>
                <a:lnTo>
                  <a:pt x="28967" y="8297"/>
                </a:lnTo>
                <a:lnTo>
                  <a:pt x="28967" y="0"/>
                </a:lnTo>
                <a:close/>
              </a:path>
            </a:pathLst>
          </a:custGeom>
          <a:solidFill>
            <a:schemeClr val="lt1"/>
          </a:solidFill>
          <a:ln w="0">
            <a:noFill/>
          </a:ln>
        </p:spPr>
        <p:style>
          <a:lnRef idx="0"/>
          <a:fillRef idx="0"/>
          <a:effectRef idx="0"/>
          <a:fontRef idx="minor"/>
        </p:style>
      </p:sp>
      <p:sp>
        <p:nvSpPr>
          <p:cNvPr id="371" name="CustomShape 30"/>
          <p:cNvSpPr/>
          <p:nvPr/>
        </p:nvSpPr>
        <p:spPr>
          <a:xfrm>
            <a:off x="1676160" y="3222360"/>
            <a:ext cx="1546920" cy="128520"/>
          </a:xfrm>
          <a:custGeom>
            <a:avLst/>
            <a:gdLst/>
            <a:ahLst/>
            <a:rect l="l" t="t" r="r" b="b"/>
            <a:pathLst>
              <a:path w="99704" h="8298">
                <a:moveTo>
                  <a:pt x="1" y="1"/>
                </a:moveTo>
                <a:lnTo>
                  <a:pt x="1" y="8298"/>
                </a:lnTo>
                <a:lnTo>
                  <a:pt x="99704" y="8298"/>
                </a:lnTo>
                <a:lnTo>
                  <a:pt x="99704" y="1"/>
                </a:lnTo>
                <a:close/>
              </a:path>
            </a:pathLst>
          </a:custGeom>
          <a:solidFill>
            <a:srgbClr val="ffffff">
              <a:alpha val="31000"/>
            </a:srgbClr>
          </a:solidFill>
          <a:ln w="0">
            <a:noFill/>
          </a:ln>
        </p:spPr>
        <p:style>
          <a:lnRef idx="0"/>
          <a:fillRef idx="0"/>
          <a:effectRef idx="0"/>
          <a:fontRef idx="minor"/>
        </p:style>
      </p:sp>
      <p:sp>
        <p:nvSpPr>
          <p:cNvPr id="372" name="CustomShape 31"/>
          <p:cNvSpPr/>
          <p:nvPr/>
        </p:nvSpPr>
        <p:spPr>
          <a:xfrm>
            <a:off x="2522520" y="3435480"/>
            <a:ext cx="700560" cy="128520"/>
          </a:xfrm>
          <a:custGeom>
            <a:avLst/>
            <a:gdLst/>
            <a:ahLst/>
            <a:rect l="l" t="t" r="r" b="b"/>
            <a:pathLst>
              <a:path w="45176" h="8298">
                <a:moveTo>
                  <a:pt x="0" y="1"/>
                </a:moveTo>
                <a:lnTo>
                  <a:pt x="0" y="8297"/>
                </a:lnTo>
                <a:lnTo>
                  <a:pt x="45176" y="8297"/>
                </a:lnTo>
                <a:lnTo>
                  <a:pt x="45176" y="1"/>
                </a:lnTo>
                <a:close/>
              </a:path>
            </a:pathLst>
          </a:custGeom>
          <a:solidFill>
            <a:schemeClr val="lt2"/>
          </a:solidFill>
          <a:ln w="0">
            <a:noFill/>
          </a:ln>
        </p:spPr>
        <p:style>
          <a:lnRef idx="0"/>
          <a:fillRef idx="0"/>
          <a:effectRef idx="0"/>
          <a:fontRef idx="minor"/>
        </p:style>
      </p:sp>
      <p:sp>
        <p:nvSpPr>
          <p:cNvPr id="373" name="CustomShape 32"/>
          <p:cNvSpPr/>
          <p:nvPr/>
        </p:nvSpPr>
        <p:spPr>
          <a:xfrm>
            <a:off x="0" y="2583000"/>
            <a:ext cx="1277280" cy="128520"/>
          </a:xfrm>
          <a:custGeom>
            <a:avLst/>
            <a:gdLst/>
            <a:ahLst/>
            <a:rect l="l" t="t" r="r" b="b"/>
            <a:pathLst>
              <a:path w="82344" h="8298">
                <a:moveTo>
                  <a:pt x="1" y="0"/>
                </a:moveTo>
                <a:lnTo>
                  <a:pt x="1" y="8297"/>
                </a:lnTo>
                <a:lnTo>
                  <a:pt x="82343" y="8297"/>
                </a:lnTo>
                <a:lnTo>
                  <a:pt x="82343" y="0"/>
                </a:lnTo>
                <a:close/>
              </a:path>
            </a:pathLst>
          </a:custGeom>
          <a:solidFill>
            <a:schemeClr val="lt1"/>
          </a:solidFill>
          <a:ln w="0">
            <a:noFill/>
          </a:ln>
        </p:spPr>
        <p:style>
          <a:lnRef idx="0"/>
          <a:fillRef idx="0"/>
          <a:effectRef idx="0"/>
          <a:fontRef idx="minor"/>
        </p:style>
      </p:sp>
      <p:sp>
        <p:nvSpPr>
          <p:cNvPr id="374" name="CustomShape 33"/>
          <p:cNvSpPr/>
          <p:nvPr/>
        </p:nvSpPr>
        <p:spPr>
          <a:xfrm>
            <a:off x="812160" y="3435480"/>
            <a:ext cx="1562400" cy="128520"/>
          </a:xfrm>
          <a:custGeom>
            <a:avLst/>
            <a:gdLst/>
            <a:ahLst/>
            <a:rect l="l" t="t" r="r" b="b"/>
            <a:pathLst>
              <a:path w="100711" h="8298">
                <a:moveTo>
                  <a:pt x="0" y="1"/>
                </a:moveTo>
                <a:lnTo>
                  <a:pt x="0" y="8297"/>
                </a:lnTo>
                <a:lnTo>
                  <a:pt x="100710" y="8297"/>
                </a:lnTo>
                <a:lnTo>
                  <a:pt x="100710" y="1"/>
                </a:lnTo>
                <a:close/>
              </a:path>
            </a:pathLst>
          </a:custGeom>
          <a:solidFill>
            <a:srgbClr val="ffffff">
              <a:alpha val="31000"/>
            </a:srgbClr>
          </a:solidFill>
          <a:ln w="0">
            <a:noFill/>
          </a:ln>
        </p:spPr>
        <p:style>
          <a:lnRef idx="0"/>
          <a:fillRef idx="0"/>
          <a:effectRef idx="0"/>
          <a:fontRef idx="minor"/>
        </p:style>
      </p:sp>
      <p:sp>
        <p:nvSpPr>
          <p:cNvPr id="375" name="CustomShape 34"/>
          <p:cNvSpPr/>
          <p:nvPr/>
        </p:nvSpPr>
        <p:spPr>
          <a:xfrm>
            <a:off x="3223440" y="1474200"/>
            <a:ext cx="1086120" cy="2772000"/>
          </a:xfrm>
          <a:custGeom>
            <a:avLst/>
            <a:gdLst/>
            <a:ahLst/>
            <a:rect l="l" t="t" r="r" b="b"/>
            <a:pathLst>
              <a:path w="70019" h="178667">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000"/>
            </a:srgbClr>
          </a:solidFill>
          <a:ln w="0">
            <a:noFill/>
          </a:ln>
        </p:spPr>
        <p:style>
          <a:lnRef idx="0"/>
          <a:fillRef idx="0"/>
          <a:effectRef idx="0"/>
          <a:fontRef idx="minor"/>
        </p:style>
      </p:sp>
      <p:sp>
        <p:nvSpPr>
          <p:cNvPr id="376" name="CustomShape 35"/>
          <p:cNvSpPr/>
          <p:nvPr/>
        </p:nvSpPr>
        <p:spPr>
          <a:xfrm>
            <a:off x="0" y="4447080"/>
            <a:ext cx="1086120" cy="696240"/>
          </a:xfrm>
          <a:prstGeom prst="rect">
            <a:avLst/>
          </a:prstGeom>
          <a:solidFill>
            <a:schemeClr val="lt2"/>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413" name="CustomShape 1"/>
          <p:cNvSpPr/>
          <p:nvPr/>
        </p:nvSpPr>
        <p:spPr>
          <a:xfrm>
            <a:off x="0" y="3268800"/>
            <a:ext cx="667440" cy="354960"/>
          </a:xfrm>
          <a:custGeom>
            <a:avLst/>
            <a:gdLst/>
            <a:ahLst/>
            <a:rect l="l" t="t" r="r" b="b"/>
            <a:pathLst>
              <a:path w="2882" h="2764">
                <a:moveTo>
                  <a:pt x="0" y="1"/>
                </a:moveTo>
                <a:lnTo>
                  <a:pt x="0" y="2763"/>
                </a:lnTo>
                <a:lnTo>
                  <a:pt x="2881" y="2763"/>
                </a:lnTo>
                <a:lnTo>
                  <a:pt x="2881" y="1"/>
                </a:lnTo>
                <a:close/>
              </a:path>
            </a:pathLst>
          </a:custGeom>
          <a:solidFill>
            <a:schemeClr val="lt1"/>
          </a:solidFill>
          <a:ln w="0">
            <a:noFill/>
          </a:ln>
        </p:spPr>
        <p:style>
          <a:lnRef idx="0"/>
          <a:fillRef idx="0"/>
          <a:effectRef idx="0"/>
          <a:fontRef idx="minor"/>
        </p:style>
      </p:sp>
      <p:sp>
        <p:nvSpPr>
          <p:cNvPr id="414" name="CustomShape 2"/>
          <p:cNvSpPr/>
          <p:nvPr/>
        </p:nvSpPr>
        <p:spPr>
          <a:xfrm>
            <a:off x="7959960" y="322920"/>
            <a:ext cx="1183320" cy="354960"/>
          </a:xfrm>
          <a:custGeom>
            <a:avLst/>
            <a:gdLst/>
            <a:ahLst/>
            <a:rect l="l" t="t" r="r" b="b"/>
            <a:pathLst>
              <a:path w="9205" h="2763">
                <a:moveTo>
                  <a:pt x="1" y="0"/>
                </a:moveTo>
                <a:lnTo>
                  <a:pt x="1" y="2762"/>
                </a:lnTo>
                <a:lnTo>
                  <a:pt x="9204" y="2762"/>
                </a:lnTo>
                <a:lnTo>
                  <a:pt x="9204" y="0"/>
                </a:lnTo>
                <a:close/>
              </a:path>
            </a:pathLst>
          </a:custGeom>
          <a:solidFill>
            <a:schemeClr val="lt1"/>
          </a:solidFill>
          <a:ln w="0">
            <a:noFill/>
          </a:ln>
        </p:spPr>
        <p:style>
          <a:lnRef idx="0"/>
          <a:fillRef idx="0"/>
          <a:effectRef idx="0"/>
          <a:fontRef idx="minor"/>
        </p:style>
      </p:sp>
      <p:sp>
        <p:nvSpPr>
          <p:cNvPr id="415" name="CustomShape 3"/>
          <p:cNvSpPr/>
          <p:nvPr/>
        </p:nvSpPr>
        <p:spPr>
          <a:xfrm>
            <a:off x="7173000" y="912600"/>
            <a:ext cx="1970280" cy="354960"/>
          </a:xfrm>
          <a:custGeom>
            <a:avLst/>
            <a:gdLst/>
            <a:ahLst/>
            <a:rect l="l" t="t" r="r" b="b"/>
            <a:pathLst>
              <a:path w="15325" h="2763">
                <a:moveTo>
                  <a:pt x="1" y="0"/>
                </a:moveTo>
                <a:lnTo>
                  <a:pt x="1" y="2762"/>
                </a:lnTo>
                <a:lnTo>
                  <a:pt x="15324" y="2762"/>
                </a:lnTo>
                <a:lnTo>
                  <a:pt x="15324" y="0"/>
                </a:lnTo>
                <a:close/>
              </a:path>
            </a:pathLst>
          </a:custGeom>
          <a:solidFill>
            <a:srgbClr val="ffffff">
              <a:alpha val="2000"/>
            </a:srgbClr>
          </a:solidFill>
          <a:ln w="0">
            <a:noFill/>
          </a:ln>
        </p:spPr>
        <p:style>
          <a:lnRef idx="0"/>
          <a:fillRef idx="0"/>
          <a:effectRef idx="0"/>
          <a:fontRef idx="minor"/>
        </p:style>
      </p:sp>
      <p:sp>
        <p:nvSpPr>
          <p:cNvPr id="416" name="CustomShape 4"/>
          <p:cNvSpPr/>
          <p:nvPr/>
        </p:nvSpPr>
        <p:spPr>
          <a:xfrm>
            <a:off x="7173000" y="2089800"/>
            <a:ext cx="1970280" cy="356400"/>
          </a:xfrm>
          <a:custGeom>
            <a:avLst/>
            <a:gdLst/>
            <a:ahLst/>
            <a:rect l="l" t="t" r="r" b="b"/>
            <a:pathLst>
              <a:path w="15325" h="2775">
                <a:moveTo>
                  <a:pt x="1" y="0"/>
                </a:moveTo>
                <a:lnTo>
                  <a:pt x="1" y="2774"/>
                </a:lnTo>
                <a:lnTo>
                  <a:pt x="15324" y="2774"/>
                </a:lnTo>
                <a:lnTo>
                  <a:pt x="15324" y="0"/>
                </a:lnTo>
                <a:close/>
              </a:path>
            </a:pathLst>
          </a:custGeom>
          <a:solidFill>
            <a:srgbClr val="ffffff">
              <a:alpha val="13000"/>
            </a:srgbClr>
          </a:solidFill>
          <a:ln w="0">
            <a:noFill/>
          </a:ln>
        </p:spPr>
        <p:style>
          <a:lnRef idx="0"/>
          <a:fillRef idx="0"/>
          <a:effectRef idx="0"/>
          <a:fontRef idx="minor"/>
        </p:style>
      </p:sp>
      <p:sp>
        <p:nvSpPr>
          <p:cNvPr id="417" name="CustomShape 5"/>
          <p:cNvSpPr/>
          <p:nvPr/>
        </p:nvSpPr>
        <p:spPr>
          <a:xfrm>
            <a:off x="0" y="2089800"/>
            <a:ext cx="552600" cy="356400"/>
          </a:xfrm>
          <a:custGeom>
            <a:avLst/>
            <a:gdLst/>
            <a:ahLst/>
            <a:rect l="l" t="t" r="r" b="b"/>
            <a:pathLst>
              <a:path w="4300" h="2775">
                <a:moveTo>
                  <a:pt x="1" y="0"/>
                </a:moveTo>
                <a:lnTo>
                  <a:pt x="1" y="2774"/>
                </a:lnTo>
                <a:lnTo>
                  <a:pt x="4299" y="2774"/>
                </a:lnTo>
                <a:lnTo>
                  <a:pt x="4299" y="0"/>
                </a:lnTo>
                <a:close/>
              </a:path>
            </a:pathLst>
          </a:custGeom>
          <a:solidFill>
            <a:srgbClr val="ffffff">
              <a:alpha val="2000"/>
            </a:srgbClr>
          </a:solidFill>
          <a:ln w="0">
            <a:noFill/>
          </a:ln>
        </p:spPr>
        <p:style>
          <a:lnRef idx="0"/>
          <a:fillRef idx="0"/>
          <a:effectRef idx="0"/>
          <a:fontRef idx="minor"/>
        </p:style>
      </p:sp>
      <p:sp>
        <p:nvSpPr>
          <p:cNvPr id="418" name="CustomShape 6"/>
          <p:cNvSpPr/>
          <p:nvPr/>
        </p:nvSpPr>
        <p:spPr>
          <a:xfrm>
            <a:off x="8773200" y="1500480"/>
            <a:ext cx="370080" cy="356400"/>
          </a:xfrm>
          <a:custGeom>
            <a:avLst/>
            <a:gdLst/>
            <a:ahLst/>
            <a:rect l="l" t="t" r="r" b="b"/>
            <a:pathLst>
              <a:path w="2882" h="2775">
                <a:moveTo>
                  <a:pt x="1" y="0"/>
                </a:moveTo>
                <a:lnTo>
                  <a:pt x="1" y="2774"/>
                </a:lnTo>
                <a:lnTo>
                  <a:pt x="2882" y="2774"/>
                </a:lnTo>
                <a:lnTo>
                  <a:pt x="2882" y="0"/>
                </a:lnTo>
                <a:close/>
              </a:path>
            </a:pathLst>
          </a:custGeom>
          <a:solidFill>
            <a:schemeClr val="dk2"/>
          </a:solidFill>
          <a:ln w="0">
            <a:noFill/>
          </a:ln>
        </p:spPr>
        <p:style>
          <a:lnRef idx="0"/>
          <a:fillRef idx="0"/>
          <a:effectRef idx="0"/>
          <a:fontRef idx="minor"/>
        </p:style>
      </p:sp>
      <p:sp>
        <p:nvSpPr>
          <p:cNvPr id="419" name="CustomShape 7"/>
          <p:cNvSpPr/>
          <p:nvPr/>
        </p:nvSpPr>
        <p:spPr>
          <a:xfrm>
            <a:off x="8039880" y="3268800"/>
            <a:ext cx="1103760" cy="354960"/>
          </a:xfrm>
          <a:custGeom>
            <a:avLst/>
            <a:gdLst/>
            <a:ahLst/>
            <a:rect l="l" t="t" r="r" b="b"/>
            <a:pathLst>
              <a:path w="8586" h="2764">
                <a:moveTo>
                  <a:pt x="1" y="1"/>
                </a:moveTo>
                <a:lnTo>
                  <a:pt x="1" y="2763"/>
                </a:lnTo>
                <a:lnTo>
                  <a:pt x="8585" y="2763"/>
                </a:lnTo>
                <a:lnTo>
                  <a:pt x="8585" y="1"/>
                </a:lnTo>
                <a:close/>
              </a:path>
            </a:pathLst>
          </a:custGeom>
          <a:solidFill>
            <a:schemeClr val="lt1"/>
          </a:solidFill>
          <a:ln w="0">
            <a:noFill/>
          </a:ln>
        </p:spPr>
        <p:style>
          <a:lnRef idx="0"/>
          <a:fillRef idx="0"/>
          <a:effectRef idx="0"/>
          <a:fontRef idx="minor"/>
        </p:style>
      </p:sp>
      <p:sp>
        <p:nvSpPr>
          <p:cNvPr id="420" name="CustomShape 8"/>
          <p:cNvSpPr/>
          <p:nvPr/>
        </p:nvSpPr>
        <p:spPr>
          <a:xfrm>
            <a:off x="7556040" y="3858120"/>
            <a:ext cx="1587600" cy="354960"/>
          </a:xfrm>
          <a:custGeom>
            <a:avLst/>
            <a:gdLst/>
            <a:ahLst/>
            <a:rect l="l" t="t" r="r" b="b"/>
            <a:pathLst>
              <a:path w="12348" h="2763">
                <a:moveTo>
                  <a:pt x="0" y="1"/>
                </a:moveTo>
                <a:lnTo>
                  <a:pt x="0" y="2763"/>
                </a:lnTo>
                <a:lnTo>
                  <a:pt x="12347" y="2763"/>
                </a:lnTo>
                <a:lnTo>
                  <a:pt x="12347" y="1"/>
                </a:lnTo>
                <a:close/>
              </a:path>
            </a:pathLst>
          </a:custGeom>
          <a:solidFill>
            <a:srgbClr val="ffffff">
              <a:alpha val="6000"/>
            </a:srgbClr>
          </a:solidFill>
          <a:ln w="0">
            <a:noFill/>
          </a:ln>
        </p:spPr>
        <p:style>
          <a:lnRef idx="0"/>
          <a:fillRef idx="0"/>
          <a:effectRef idx="0"/>
          <a:fontRef idx="minor"/>
        </p:style>
      </p:sp>
      <p:sp>
        <p:nvSpPr>
          <p:cNvPr id="421" name="CustomShape 9"/>
          <p:cNvSpPr/>
          <p:nvPr/>
        </p:nvSpPr>
        <p:spPr>
          <a:xfrm>
            <a:off x="0" y="4446360"/>
            <a:ext cx="1183320" cy="356400"/>
          </a:xfrm>
          <a:custGeom>
            <a:avLst/>
            <a:gdLst/>
            <a:ahLst/>
            <a:rect l="l" t="t" r="r" b="b"/>
            <a:pathLst>
              <a:path w="9205" h="2775">
                <a:moveTo>
                  <a:pt x="1" y="1"/>
                </a:moveTo>
                <a:lnTo>
                  <a:pt x="1" y="2775"/>
                </a:lnTo>
                <a:lnTo>
                  <a:pt x="9204" y="2775"/>
                </a:lnTo>
                <a:lnTo>
                  <a:pt x="9204" y="1"/>
                </a:lnTo>
                <a:close/>
              </a:path>
            </a:pathLst>
          </a:custGeom>
          <a:solidFill>
            <a:srgbClr val="ffffff">
              <a:alpha val="6000"/>
            </a:srgbClr>
          </a:solidFill>
          <a:ln w="0">
            <a:noFill/>
          </a:ln>
        </p:spPr>
        <p:style>
          <a:lnRef idx="0"/>
          <a:fillRef idx="0"/>
          <a:effectRef idx="0"/>
          <a:fontRef idx="minor"/>
        </p:style>
      </p:sp>
      <p:sp>
        <p:nvSpPr>
          <p:cNvPr id="422" name="CustomShape 10"/>
          <p:cNvSpPr/>
          <p:nvPr/>
        </p:nvSpPr>
        <p:spPr>
          <a:xfrm>
            <a:off x="0" y="3858120"/>
            <a:ext cx="1970280" cy="354960"/>
          </a:xfrm>
          <a:custGeom>
            <a:avLst/>
            <a:gdLst/>
            <a:ahLst/>
            <a:rect l="l" t="t" r="r" b="b"/>
            <a:pathLst>
              <a:path w="15325" h="2763">
                <a:moveTo>
                  <a:pt x="1" y="1"/>
                </a:moveTo>
                <a:lnTo>
                  <a:pt x="1" y="2763"/>
                </a:lnTo>
                <a:lnTo>
                  <a:pt x="15324" y="2763"/>
                </a:lnTo>
                <a:lnTo>
                  <a:pt x="15324" y="1"/>
                </a:lnTo>
                <a:close/>
              </a:path>
            </a:pathLst>
          </a:custGeom>
          <a:solidFill>
            <a:schemeClr val="lt1"/>
          </a:solidFill>
          <a:ln w="0">
            <a:noFill/>
          </a:ln>
        </p:spPr>
        <p:style>
          <a:lnRef idx="0"/>
          <a:fillRef idx="0"/>
          <a:effectRef idx="0"/>
          <a:fontRef idx="minor"/>
        </p:style>
      </p:sp>
      <p:sp>
        <p:nvSpPr>
          <p:cNvPr id="423" name="CustomShape 11"/>
          <p:cNvSpPr/>
          <p:nvPr/>
        </p:nvSpPr>
        <p:spPr>
          <a:xfrm>
            <a:off x="2325600" y="3858120"/>
            <a:ext cx="866520" cy="354960"/>
          </a:xfrm>
          <a:custGeom>
            <a:avLst/>
            <a:gdLst/>
            <a:ahLst/>
            <a:rect l="l" t="t" r="r" b="b"/>
            <a:pathLst>
              <a:path w="6740" h="2763">
                <a:moveTo>
                  <a:pt x="1" y="1"/>
                </a:moveTo>
                <a:lnTo>
                  <a:pt x="1" y="2763"/>
                </a:lnTo>
                <a:lnTo>
                  <a:pt x="6739" y="2763"/>
                </a:lnTo>
                <a:lnTo>
                  <a:pt x="6739" y="1"/>
                </a:lnTo>
                <a:close/>
              </a:path>
            </a:pathLst>
          </a:custGeom>
          <a:solidFill>
            <a:srgbClr val="ffffff">
              <a:alpha val="6000"/>
            </a:srgbClr>
          </a:solidFill>
          <a:ln w="0">
            <a:noFill/>
          </a:ln>
        </p:spPr>
        <p:style>
          <a:lnRef idx="0"/>
          <a:fillRef idx="0"/>
          <a:effectRef idx="0"/>
          <a:fontRef idx="minor"/>
        </p:style>
      </p:sp>
      <p:sp>
        <p:nvSpPr>
          <p:cNvPr id="424" name="CustomShape 12"/>
          <p:cNvSpPr/>
          <p:nvPr/>
        </p:nvSpPr>
        <p:spPr>
          <a:xfrm>
            <a:off x="0" y="2679480"/>
            <a:ext cx="1485720" cy="354960"/>
          </a:xfrm>
          <a:custGeom>
            <a:avLst/>
            <a:gdLst/>
            <a:ahLst/>
            <a:rect l="l" t="t" r="r" b="b"/>
            <a:pathLst>
              <a:path w="15325" h="2764">
                <a:moveTo>
                  <a:pt x="1" y="1"/>
                </a:moveTo>
                <a:lnTo>
                  <a:pt x="1" y="2763"/>
                </a:lnTo>
                <a:lnTo>
                  <a:pt x="15324" y="2763"/>
                </a:lnTo>
                <a:lnTo>
                  <a:pt x="15324" y="1"/>
                </a:lnTo>
                <a:close/>
              </a:path>
            </a:pathLst>
          </a:custGeom>
          <a:solidFill>
            <a:srgbClr val="ffffff">
              <a:alpha val="13000"/>
            </a:srgbClr>
          </a:solidFill>
          <a:ln w="0">
            <a:noFill/>
          </a:ln>
        </p:spPr>
        <p:style>
          <a:lnRef idx="0"/>
          <a:fillRef idx="0"/>
          <a:effectRef idx="0"/>
          <a:fontRef idx="minor"/>
        </p:style>
      </p:sp>
      <p:sp>
        <p:nvSpPr>
          <p:cNvPr id="425" name="CustomShape 13"/>
          <p:cNvSpPr/>
          <p:nvPr/>
        </p:nvSpPr>
        <p:spPr>
          <a:xfrm>
            <a:off x="896400" y="3268800"/>
            <a:ext cx="370080" cy="354960"/>
          </a:xfrm>
          <a:custGeom>
            <a:avLst/>
            <a:gdLst/>
            <a:ahLst/>
            <a:rect l="l" t="t" r="r" b="b"/>
            <a:pathLst>
              <a:path w="2882" h="2764">
                <a:moveTo>
                  <a:pt x="0" y="1"/>
                </a:moveTo>
                <a:lnTo>
                  <a:pt x="0" y="2763"/>
                </a:lnTo>
                <a:lnTo>
                  <a:pt x="2881" y="2763"/>
                </a:lnTo>
                <a:lnTo>
                  <a:pt x="2881" y="1"/>
                </a:lnTo>
                <a:close/>
              </a:path>
            </a:pathLst>
          </a:custGeom>
          <a:solidFill>
            <a:schemeClr val="lt2"/>
          </a:solidFill>
          <a:ln w="0">
            <a:noFill/>
          </a:ln>
        </p:spPr>
        <p:style>
          <a:lnRef idx="0"/>
          <a:fillRef idx="0"/>
          <a:effectRef idx="0"/>
          <a:fontRef idx="minor"/>
        </p:style>
      </p:sp>
      <p:sp>
        <p:nvSpPr>
          <p:cNvPr id="426" name="CustomShape 14"/>
          <p:cNvSpPr/>
          <p:nvPr/>
        </p:nvSpPr>
        <p:spPr>
          <a:xfrm>
            <a:off x="0" y="1500480"/>
            <a:ext cx="1103760" cy="356400"/>
          </a:xfrm>
          <a:custGeom>
            <a:avLst/>
            <a:gdLst/>
            <a:ahLst/>
            <a:rect l="l" t="t" r="r" b="b"/>
            <a:pathLst>
              <a:path w="8586" h="2775">
                <a:moveTo>
                  <a:pt x="1" y="0"/>
                </a:moveTo>
                <a:lnTo>
                  <a:pt x="1" y="2774"/>
                </a:lnTo>
                <a:lnTo>
                  <a:pt x="8585" y="2774"/>
                </a:lnTo>
                <a:lnTo>
                  <a:pt x="8585" y="0"/>
                </a:lnTo>
                <a:close/>
              </a:path>
            </a:pathLst>
          </a:custGeom>
          <a:solidFill>
            <a:schemeClr val="lt1"/>
          </a:solidFill>
          <a:ln w="0">
            <a:noFill/>
          </a:ln>
        </p:spPr>
        <p:style>
          <a:lnRef idx="0"/>
          <a:fillRef idx="0"/>
          <a:effectRef idx="0"/>
          <a:fontRef idx="minor"/>
        </p:style>
      </p:sp>
      <p:sp>
        <p:nvSpPr>
          <p:cNvPr id="427" name="CustomShape 15"/>
          <p:cNvSpPr/>
          <p:nvPr/>
        </p:nvSpPr>
        <p:spPr>
          <a:xfrm>
            <a:off x="359280" y="912600"/>
            <a:ext cx="1228320" cy="354960"/>
          </a:xfrm>
          <a:custGeom>
            <a:avLst/>
            <a:gdLst/>
            <a:ahLst/>
            <a:rect l="l" t="t" r="r" b="b"/>
            <a:pathLst>
              <a:path w="12348" h="2763">
                <a:moveTo>
                  <a:pt x="1" y="0"/>
                </a:moveTo>
                <a:lnTo>
                  <a:pt x="1" y="2762"/>
                </a:lnTo>
                <a:lnTo>
                  <a:pt x="12348" y="2762"/>
                </a:lnTo>
                <a:lnTo>
                  <a:pt x="12348" y="0"/>
                </a:lnTo>
                <a:close/>
              </a:path>
            </a:pathLst>
          </a:custGeom>
          <a:solidFill>
            <a:schemeClr val="lt2"/>
          </a:solidFill>
          <a:ln w="0">
            <a:noFill/>
          </a:ln>
        </p:spPr>
        <p:style>
          <a:lnRef idx="0"/>
          <a:fillRef idx="0"/>
          <a:effectRef idx="0"/>
          <a:fontRef idx="minor"/>
        </p:style>
      </p:sp>
      <p:sp>
        <p:nvSpPr>
          <p:cNvPr id="428" name="CustomShape 16"/>
          <p:cNvSpPr/>
          <p:nvPr/>
        </p:nvSpPr>
        <p:spPr>
          <a:xfrm>
            <a:off x="5395680" y="322920"/>
            <a:ext cx="2170800" cy="354960"/>
          </a:xfrm>
          <a:custGeom>
            <a:avLst/>
            <a:gdLst/>
            <a:ahLst/>
            <a:rect l="l" t="t" r="r" b="b"/>
            <a:pathLst>
              <a:path w="16884" h="2763">
                <a:moveTo>
                  <a:pt x="1" y="0"/>
                </a:moveTo>
                <a:lnTo>
                  <a:pt x="1" y="2762"/>
                </a:lnTo>
                <a:lnTo>
                  <a:pt x="16884" y="2762"/>
                </a:lnTo>
                <a:lnTo>
                  <a:pt x="16884" y="0"/>
                </a:lnTo>
                <a:close/>
              </a:path>
            </a:pathLst>
          </a:custGeom>
          <a:solidFill>
            <a:schemeClr val="dk2"/>
          </a:solidFill>
          <a:ln w="0">
            <a:noFill/>
          </a:ln>
        </p:spPr>
        <p:style>
          <a:lnRef idx="0"/>
          <a:fillRef idx="0"/>
          <a:effectRef idx="0"/>
          <a:fontRef idx="minor"/>
        </p:style>
      </p:sp>
      <p:sp>
        <p:nvSpPr>
          <p:cNvPr id="429" name="CustomShape 17"/>
          <p:cNvSpPr/>
          <p:nvPr/>
        </p:nvSpPr>
        <p:spPr>
          <a:xfrm>
            <a:off x="5729400" y="3858120"/>
            <a:ext cx="1599840" cy="354960"/>
          </a:xfrm>
          <a:custGeom>
            <a:avLst/>
            <a:gdLst/>
            <a:ahLst/>
            <a:rect l="l" t="t" r="r" b="b"/>
            <a:pathLst>
              <a:path w="12443" h="2763">
                <a:moveTo>
                  <a:pt x="0" y="1"/>
                </a:moveTo>
                <a:lnTo>
                  <a:pt x="0" y="2763"/>
                </a:lnTo>
                <a:lnTo>
                  <a:pt x="12442" y="2763"/>
                </a:lnTo>
                <a:lnTo>
                  <a:pt x="12442" y="1"/>
                </a:lnTo>
                <a:close/>
              </a:path>
            </a:pathLst>
          </a:custGeom>
          <a:solidFill>
            <a:schemeClr val="lt2"/>
          </a:solidFill>
          <a:ln w="0">
            <a:noFill/>
          </a:ln>
        </p:spPr>
        <p:style>
          <a:lnRef idx="0"/>
          <a:fillRef idx="0"/>
          <a:effectRef idx="0"/>
          <a:fontRef idx="minor"/>
        </p:style>
      </p:sp>
      <p:sp>
        <p:nvSpPr>
          <p:cNvPr id="430" name="CustomShape 18"/>
          <p:cNvSpPr/>
          <p:nvPr/>
        </p:nvSpPr>
        <p:spPr>
          <a:xfrm>
            <a:off x="1577160" y="4446360"/>
            <a:ext cx="3118320" cy="356400"/>
          </a:xfrm>
          <a:custGeom>
            <a:avLst/>
            <a:gdLst/>
            <a:ahLst/>
            <a:rect l="l" t="t" r="r" b="b"/>
            <a:pathLst>
              <a:path w="16884" h="2775">
                <a:moveTo>
                  <a:pt x="0" y="1"/>
                </a:moveTo>
                <a:lnTo>
                  <a:pt x="0" y="2775"/>
                </a:lnTo>
                <a:lnTo>
                  <a:pt x="16883" y="2775"/>
                </a:lnTo>
                <a:lnTo>
                  <a:pt x="16883" y="1"/>
                </a:lnTo>
                <a:close/>
              </a:path>
            </a:pathLst>
          </a:custGeom>
          <a:solidFill>
            <a:schemeClr val="dk2"/>
          </a:solidFill>
          <a:ln w="0">
            <a:noFill/>
          </a:ln>
        </p:spPr>
        <p:style>
          <a:lnRef idx="0"/>
          <a:fillRef idx="0"/>
          <a:effectRef idx="0"/>
          <a:fontRef idx="minor"/>
        </p:style>
      </p:sp>
      <p:sp>
        <p:nvSpPr>
          <p:cNvPr id="431" name="PlaceHolder 19"/>
          <p:cNvSpPr>
            <a:spLocks noGrp="1"/>
          </p:cNvSpPr>
          <p:nvPr>
            <p:ph type="title"/>
          </p:nvPr>
        </p:nvSpPr>
        <p:spPr>
          <a:xfrm>
            <a:off x="454680" y="2714760"/>
            <a:ext cx="8424720" cy="447480"/>
          </a:xfrm>
          <a:prstGeom prst="rect">
            <a:avLst/>
          </a:prstGeom>
        </p:spPr>
        <p:txBody>
          <a:bodyPr tIns="0" bIns="0" anchor="ctr">
            <a:noAutofit/>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432" name="PlaceHolder 20"/>
          <p:cNvSpPr>
            <a:spLocks noGrp="1"/>
          </p:cNvSpPr>
          <p:nvPr>
            <p:ph type="title"/>
          </p:nvPr>
        </p:nvSpPr>
        <p:spPr>
          <a:xfrm>
            <a:off x="454680" y="2151000"/>
            <a:ext cx="8424720" cy="489240"/>
          </a:xfrm>
          <a:prstGeom prst="rect">
            <a:avLst/>
          </a:prstGeom>
        </p:spPr>
        <p:txBody>
          <a:bodyPr tIns="0" bIns="0" anchor="b">
            <a:noAutofit/>
          </a:bodyPr>
          <a:p>
            <a:pPr algn="ctr">
              <a:lnSpc>
                <a:spcPct val="100000"/>
              </a:lnSpc>
            </a:pPr>
            <a:r>
              <a:rPr b="1" lang="en-IN" sz="8000" spc="-1" strike="noStrike">
                <a:solidFill>
                  <a:srgbClr val="00ffc5"/>
                </a:solidFill>
                <a:latin typeface="Overpass Mono"/>
                <a:ea typeface="Overpass Mono"/>
              </a:rPr>
              <a:t>xx%</a:t>
            </a:r>
            <a:endParaRPr b="0" lang="en-IN" sz="8000" spc="-1" strike="noStrike">
              <a:solidFill>
                <a:srgbClr val="000000"/>
              </a:solidFill>
              <a:latin typeface="Arial"/>
            </a:endParaRPr>
          </a:p>
        </p:txBody>
      </p:sp>
      <p:sp>
        <p:nvSpPr>
          <p:cNvPr id="433" name="PlaceHolder 2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464"/>
        </a:solidFill>
      </p:bgPr>
    </p:bg>
    <p:spTree>
      <p:nvGrpSpPr>
        <p:cNvPr id="1" name=""/>
        <p:cNvGrpSpPr/>
        <p:nvPr/>
      </p:nvGrpSpPr>
      <p:grpSpPr>
        <a:xfrm>
          <a:off x="0" y="0"/>
          <a:ext cx="0" cy="0"/>
          <a:chOff x="0" y="0"/>
          <a:chExt cx="0" cy="0"/>
        </a:xfrm>
      </p:grpSpPr>
      <p:sp>
        <p:nvSpPr>
          <p:cNvPr id="470" name="PlaceHolder 1"/>
          <p:cNvSpPr>
            <a:spLocks noGrp="1"/>
          </p:cNvSpPr>
          <p:nvPr>
            <p:ph type="title"/>
          </p:nvPr>
        </p:nvSpPr>
        <p:spPr>
          <a:xfrm>
            <a:off x="3423600" y="934560"/>
            <a:ext cx="2296080" cy="456840"/>
          </a:xfrm>
          <a:prstGeom prst="rect">
            <a:avLst/>
          </a:prstGeom>
        </p:spPr>
        <p:txBody>
          <a:bodyPr tIns="91440" bIns="91440" anchor="ctr">
            <a:noAutofit/>
          </a:bodyPr>
          <a:p>
            <a:pPr algn="ctr">
              <a:lnSpc>
                <a:spcPct val="100000"/>
              </a:lnSpc>
            </a:pPr>
            <a:r>
              <a:rPr b="1" lang="en-IN" sz="2200" spc="-1" strike="noStrike">
                <a:solidFill>
                  <a:srgbClr val="1b1464"/>
                </a:solidFill>
                <a:latin typeface="Overpass Mono"/>
                <a:ea typeface="Overpass Mono"/>
              </a:rPr>
              <a:t>xx%</a:t>
            </a:r>
            <a:endParaRPr b="0" lang="en-IN" sz="2200" spc="-1" strike="noStrike">
              <a:solidFill>
                <a:srgbClr val="000000"/>
              </a:solidFill>
              <a:latin typeface="Arial"/>
            </a:endParaRPr>
          </a:p>
        </p:txBody>
      </p:sp>
      <p:sp>
        <p:nvSpPr>
          <p:cNvPr id="471" name="PlaceHolder 2"/>
          <p:cNvSpPr>
            <a:spLocks noGrp="1"/>
          </p:cNvSpPr>
          <p:nvPr>
            <p:ph type="title"/>
          </p:nvPr>
        </p:nvSpPr>
        <p:spPr>
          <a:xfrm>
            <a:off x="3423600" y="2150280"/>
            <a:ext cx="2296080" cy="456840"/>
          </a:xfrm>
          <a:prstGeom prst="rect">
            <a:avLst/>
          </a:prstGeom>
        </p:spPr>
        <p:txBody>
          <a:bodyPr tIns="91440" bIns="91440" anchor="ctr">
            <a:noAutofit/>
          </a:bodyPr>
          <a:p>
            <a:pPr algn="ctr">
              <a:lnSpc>
                <a:spcPct val="100000"/>
              </a:lnSpc>
            </a:pPr>
            <a:r>
              <a:rPr b="1" lang="en-IN" sz="2200" spc="-1" strike="noStrike">
                <a:solidFill>
                  <a:srgbClr val="ffffff"/>
                </a:solidFill>
                <a:latin typeface="Overpass Mono"/>
                <a:ea typeface="Overpass Mono"/>
              </a:rPr>
              <a:t>xx%</a:t>
            </a:r>
            <a:endParaRPr b="0" lang="en-IN" sz="2200" spc="-1" strike="noStrike">
              <a:solidFill>
                <a:srgbClr val="000000"/>
              </a:solidFill>
              <a:latin typeface="Arial"/>
            </a:endParaRPr>
          </a:p>
        </p:txBody>
      </p:sp>
      <p:sp>
        <p:nvSpPr>
          <p:cNvPr id="472" name="PlaceHolder 3"/>
          <p:cNvSpPr>
            <a:spLocks noGrp="1"/>
          </p:cNvSpPr>
          <p:nvPr>
            <p:ph type="title"/>
          </p:nvPr>
        </p:nvSpPr>
        <p:spPr>
          <a:xfrm>
            <a:off x="3423600" y="3365640"/>
            <a:ext cx="2296080" cy="456840"/>
          </a:xfrm>
          <a:prstGeom prst="rect">
            <a:avLst/>
          </a:prstGeom>
        </p:spPr>
        <p:txBody>
          <a:bodyPr tIns="91440" bIns="91440" anchor="ctr">
            <a:noAutofit/>
          </a:bodyPr>
          <a:p>
            <a:pPr algn="ctr">
              <a:lnSpc>
                <a:spcPct val="100000"/>
              </a:lnSpc>
            </a:pPr>
            <a:r>
              <a:rPr b="1" lang="en-IN" sz="2200" spc="-1" strike="noStrike">
                <a:solidFill>
                  <a:srgbClr val="1b1464"/>
                </a:solidFill>
                <a:latin typeface="Overpass Mono"/>
                <a:ea typeface="Overpass Mono"/>
              </a:rPr>
              <a:t>xx%</a:t>
            </a:r>
            <a:endParaRPr b="0" lang="en-IN" sz="2200" spc="-1" strike="noStrike">
              <a:solidFill>
                <a:srgbClr val="000000"/>
              </a:solidFill>
              <a:latin typeface="Arial"/>
            </a:endParaRPr>
          </a:p>
        </p:txBody>
      </p:sp>
      <p:sp>
        <p:nvSpPr>
          <p:cNvPr id="473" name="CustomShape 4"/>
          <p:cNvSpPr/>
          <p:nvPr/>
        </p:nvSpPr>
        <p:spPr>
          <a:xfrm>
            <a:off x="7377120" y="2089800"/>
            <a:ext cx="1766520" cy="356400"/>
          </a:xfrm>
          <a:custGeom>
            <a:avLst/>
            <a:gdLst/>
            <a:ahLst/>
            <a:rect l="l" t="t" r="r" b="b"/>
            <a:pathLst>
              <a:path w="15325" h="2775">
                <a:moveTo>
                  <a:pt x="1" y="0"/>
                </a:moveTo>
                <a:lnTo>
                  <a:pt x="1" y="2774"/>
                </a:lnTo>
                <a:lnTo>
                  <a:pt x="15324" y="2774"/>
                </a:lnTo>
                <a:lnTo>
                  <a:pt x="15324" y="0"/>
                </a:lnTo>
                <a:close/>
              </a:path>
            </a:pathLst>
          </a:custGeom>
          <a:solidFill>
            <a:srgbClr val="ffffff">
              <a:alpha val="13000"/>
            </a:srgbClr>
          </a:solidFill>
          <a:ln w="0">
            <a:noFill/>
          </a:ln>
        </p:spPr>
        <p:style>
          <a:lnRef idx="0"/>
          <a:fillRef idx="0"/>
          <a:effectRef idx="0"/>
          <a:fontRef idx="minor"/>
        </p:style>
      </p:sp>
      <p:sp>
        <p:nvSpPr>
          <p:cNvPr id="474" name="CustomShape 5"/>
          <p:cNvSpPr/>
          <p:nvPr/>
        </p:nvSpPr>
        <p:spPr>
          <a:xfrm>
            <a:off x="357120" y="2089800"/>
            <a:ext cx="2071440" cy="356400"/>
          </a:xfrm>
          <a:custGeom>
            <a:avLst/>
            <a:gdLst/>
            <a:ahLst/>
            <a:rect l="l" t="t" r="r" b="b"/>
            <a:pathLst>
              <a:path w="4300" h="2775">
                <a:moveTo>
                  <a:pt x="1" y="0"/>
                </a:moveTo>
                <a:lnTo>
                  <a:pt x="1" y="2774"/>
                </a:lnTo>
                <a:lnTo>
                  <a:pt x="4299" y="2774"/>
                </a:lnTo>
                <a:lnTo>
                  <a:pt x="4299" y="0"/>
                </a:lnTo>
                <a:close/>
              </a:path>
            </a:pathLst>
          </a:custGeom>
          <a:solidFill>
            <a:srgbClr val="ffffff">
              <a:alpha val="2000"/>
            </a:srgbClr>
          </a:solidFill>
          <a:ln w="0">
            <a:noFill/>
          </a:ln>
        </p:spPr>
        <p:style>
          <a:lnRef idx="0"/>
          <a:fillRef idx="0"/>
          <a:effectRef idx="0"/>
          <a:fontRef idx="minor"/>
        </p:style>
      </p:sp>
      <p:sp>
        <p:nvSpPr>
          <p:cNvPr id="475" name="CustomShape 6"/>
          <p:cNvSpPr/>
          <p:nvPr/>
        </p:nvSpPr>
        <p:spPr>
          <a:xfrm>
            <a:off x="6810120" y="1500480"/>
            <a:ext cx="1103760" cy="356400"/>
          </a:xfrm>
          <a:custGeom>
            <a:avLst/>
            <a:gdLst/>
            <a:ahLst/>
            <a:rect l="l" t="t" r="r" b="b"/>
            <a:pathLst>
              <a:path w="18027" h="2775">
                <a:moveTo>
                  <a:pt x="0" y="0"/>
                </a:moveTo>
                <a:lnTo>
                  <a:pt x="0" y="2774"/>
                </a:lnTo>
                <a:lnTo>
                  <a:pt x="18026" y="2774"/>
                </a:lnTo>
                <a:lnTo>
                  <a:pt x="18026" y="0"/>
                </a:lnTo>
                <a:close/>
              </a:path>
            </a:pathLst>
          </a:custGeom>
          <a:solidFill>
            <a:srgbClr val="ffffff">
              <a:alpha val="6000"/>
            </a:srgbClr>
          </a:solidFill>
          <a:ln w="0">
            <a:noFill/>
          </a:ln>
        </p:spPr>
        <p:style>
          <a:lnRef idx="0"/>
          <a:fillRef idx="0"/>
          <a:effectRef idx="0"/>
          <a:fontRef idx="minor"/>
        </p:style>
      </p:sp>
      <p:sp>
        <p:nvSpPr>
          <p:cNvPr id="476" name="CustomShape 7"/>
          <p:cNvSpPr/>
          <p:nvPr/>
        </p:nvSpPr>
        <p:spPr>
          <a:xfrm>
            <a:off x="6896160" y="2679480"/>
            <a:ext cx="2247480" cy="354960"/>
          </a:xfrm>
          <a:custGeom>
            <a:avLst/>
            <a:gdLst/>
            <a:ahLst/>
            <a:rect l="l" t="t" r="r" b="b"/>
            <a:pathLst>
              <a:path w="12872" h="2764">
                <a:moveTo>
                  <a:pt x="1" y="1"/>
                </a:moveTo>
                <a:lnTo>
                  <a:pt x="1" y="2763"/>
                </a:lnTo>
                <a:lnTo>
                  <a:pt x="12871" y="2763"/>
                </a:lnTo>
                <a:lnTo>
                  <a:pt x="12871" y="1"/>
                </a:lnTo>
                <a:close/>
              </a:path>
            </a:pathLst>
          </a:custGeom>
          <a:solidFill>
            <a:srgbClr val="ffffff">
              <a:alpha val="6000"/>
            </a:srgbClr>
          </a:solidFill>
          <a:ln w="0">
            <a:noFill/>
          </a:ln>
        </p:spPr>
        <p:style>
          <a:lnRef idx="0"/>
          <a:fillRef idx="0"/>
          <a:effectRef idx="0"/>
          <a:fontRef idx="minor"/>
        </p:style>
      </p:sp>
      <p:sp>
        <p:nvSpPr>
          <p:cNvPr id="477" name="CustomShape 8"/>
          <p:cNvSpPr/>
          <p:nvPr/>
        </p:nvSpPr>
        <p:spPr>
          <a:xfrm>
            <a:off x="8105400" y="1500480"/>
            <a:ext cx="1037880" cy="356400"/>
          </a:xfrm>
          <a:custGeom>
            <a:avLst/>
            <a:gdLst/>
            <a:ahLst/>
            <a:rect l="l" t="t" r="r" b="b"/>
            <a:pathLst>
              <a:path w="2882" h="2775">
                <a:moveTo>
                  <a:pt x="1" y="0"/>
                </a:moveTo>
                <a:lnTo>
                  <a:pt x="1" y="2774"/>
                </a:lnTo>
                <a:lnTo>
                  <a:pt x="2882" y="2774"/>
                </a:lnTo>
                <a:lnTo>
                  <a:pt x="2882" y="0"/>
                </a:lnTo>
                <a:close/>
              </a:path>
            </a:pathLst>
          </a:custGeom>
          <a:solidFill>
            <a:srgbClr val="ffffff">
              <a:alpha val="56000"/>
            </a:srgbClr>
          </a:solidFill>
          <a:ln w="0">
            <a:noFill/>
          </a:ln>
        </p:spPr>
        <p:style>
          <a:lnRef idx="0"/>
          <a:fillRef idx="0"/>
          <a:effectRef idx="0"/>
          <a:fontRef idx="minor"/>
        </p:style>
      </p:sp>
      <p:sp>
        <p:nvSpPr>
          <p:cNvPr id="478" name="CustomShape 9"/>
          <p:cNvSpPr/>
          <p:nvPr/>
        </p:nvSpPr>
        <p:spPr>
          <a:xfrm>
            <a:off x="6739920" y="3268800"/>
            <a:ext cx="1103760" cy="354960"/>
          </a:xfrm>
          <a:custGeom>
            <a:avLst/>
            <a:gdLst/>
            <a:ahLst/>
            <a:rect l="l" t="t" r="r" b="b"/>
            <a:pathLst>
              <a:path w="18396" h="2764">
                <a:moveTo>
                  <a:pt x="1" y="1"/>
                </a:moveTo>
                <a:lnTo>
                  <a:pt x="1" y="2763"/>
                </a:lnTo>
                <a:lnTo>
                  <a:pt x="18396" y="2763"/>
                </a:lnTo>
                <a:lnTo>
                  <a:pt x="18396" y="1"/>
                </a:lnTo>
                <a:close/>
              </a:path>
            </a:pathLst>
          </a:custGeom>
          <a:solidFill>
            <a:srgbClr val="ffffff">
              <a:alpha val="6000"/>
            </a:srgbClr>
          </a:solidFill>
          <a:ln w="0">
            <a:noFill/>
          </a:ln>
        </p:spPr>
        <p:style>
          <a:lnRef idx="0"/>
          <a:fillRef idx="0"/>
          <a:effectRef idx="0"/>
          <a:fontRef idx="minor"/>
        </p:style>
      </p:sp>
      <p:sp>
        <p:nvSpPr>
          <p:cNvPr id="479" name="CustomShape 10"/>
          <p:cNvSpPr/>
          <p:nvPr/>
        </p:nvSpPr>
        <p:spPr>
          <a:xfrm>
            <a:off x="0" y="3268800"/>
            <a:ext cx="1037880" cy="354960"/>
          </a:xfrm>
          <a:custGeom>
            <a:avLst/>
            <a:gdLst/>
            <a:ahLst/>
            <a:rect l="l" t="t" r="r" b="b"/>
            <a:pathLst>
              <a:path w="2882" h="2764">
                <a:moveTo>
                  <a:pt x="0" y="1"/>
                </a:moveTo>
                <a:lnTo>
                  <a:pt x="0" y="2763"/>
                </a:lnTo>
                <a:lnTo>
                  <a:pt x="2881" y="2763"/>
                </a:lnTo>
                <a:lnTo>
                  <a:pt x="2881" y="1"/>
                </a:lnTo>
                <a:close/>
              </a:path>
            </a:pathLst>
          </a:custGeom>
          <a:solidFill>
            <a:srgbClr val="ffffff">
              <a:alpha val="50000"/>
            </a:srgbClr>
          </a:solidFill>
          <a:ln w="0">
            <a:noFill/>
          </a:ln>
        </p:spPr>
        <p:style>
          <a:lnRef idx="0"/>
          <a:fillRef idx="0"/>
          <a:effectRef idx="0"/>
          <a:fontRef idx="minor"/>
        </p:style>
      </p:sp>
      <p:sp>
        <p:nvSpPr>
          <p:cNvPr id="480" name="CustomShape 11"/>
          <p:cNvSpPr/>
          <p:nvPr/>
        </p:nvSpPr>
        <p:spPr>
          <a:xfrm>
            <a:off x="0" y="1500480"/>
            <a:ext cx="1103760" cy="356400"/>
          </a:xfrm>
          <a:custGeom>
            <a:avLst/>
            <a:gdLst/>
            <a:ahLst/>
            <a:rect l="l" t="t" r="r" b="b"/>
            <a:pathLst>
              <a:path w="8586" h="2775">
                <a:moveTo>
                  <a:pt x="1" y="0"/>
                </a:moveTo>
                <a:lnTo>
                  <a:pt x="1" y="2774"/>
                </a:lnTo>
                <a:lnTo>
                  <a:pt x="8585" y="2774"/>
                </a:lnTo>
                <a:lnTo>
                  <a:pt x="8585" y="0"/>
                </a:lnTo>
                <a:close/>
              </a:path>
            </a:pathLst>
          </a:custGeom>
          <a:solidFill>
            <a:srgbClr val="ffffff">
              <a:alpha val="6000"/>
            </a:srgbClr>
          </a:solidFill>
          <a:ln w="0">
            <a:noFill/>
          </a:ln>
        </p:spPr>
        <p:style>
          <a:lnRef idx="0"/>
          <a:fillRef idx="0"/>
          <a:effectRef idx="0"/>
          <a:fontRef idx="minor"/>
        </p:style>
      </p:sp>
      <p:sp>
        <p:nvSpPr>
          <p:cNvPr id="481" name="CustomShape 12"/>
          <p:cNvSpPr/>
          <p:nvPr/>
        </p:nvSpPr>
        <p:spPr>
          <a:xfrm>
            <a:off x="1299960" y="1500480"/>
            <a:ext cx="490320" cy="356400"/>
          </a:xfrm>
          <a:custGeom>
            <a:avLst/>
            <a:gdLst/>
            <a:ahLst/>
            <a:rect l="l" t="t" r="r" b="b"/>
            <a:pathLst>
              <a:path w="18396" h="2775">
                <a:moveTo>
                  <a:pt x="0" y="0"/>
                </a:moveTo>
                <a:lnTo>
                  <a:pt x="0" y="2774"/>
                </a:lnTo>
                <a:lnTo>
                  <a:pt x="18396" y="2774"/>
                </a:lnTo>
                <a:lnTo>
                  <a:pt x="18396" y="0"/>
                </a:lnTo>
                <a:close/>
              </a:path>
            </a:pathLst>
          </a:custGeom>
          <a:solidFill>
            <a:srgbClr val="ffffff">
              <a:alpha val="6000"/>
            </a:srgbClr>
          </a:solidFill>
          <a:ln w="0">
            <a:noFill/>
          </a:ln>
        </p:spPr>
        <p:style>
          <a:lnRef idx="0"/>
          <a:fillRef idx="0"/>
          <a:effectRef idx="0"/>
          <a:fontRef idx="minor"/>
        </p:style>
      </p:sp>
      <p:sp>
        <p:nvSpPr>
          <p:cNvPr id="482" name="PlaceHolder 1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1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4.xml"/>
</Relationships>
</file>

<file path=ppt/slides/_rels/slide19.xml.rels><?xml version="1.0" encoding="UTF-8"?>
<Relationships xmlns="http://schemas.openxmlformats.org/package/2006/relationships"><Relationship Id="rId1" Type="http://schemas.openxmlformats.org/officeDocument/2006/relationships/hyperlink" Target="https://www.virtualbox.org/wiki/Downloads" TargetMode="External"/><Relationship Id="rId2" Type="http://schemas.openxmlformats.org/officeDocument/2006/relationships/image" Target="../media/image5.png"/><Relationship Id="rId3" Type="http://schemas.openxmlformats.org/officeDocument/2006/relationships/slideLayout" Target="../slideLayouts/slideLayout6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00.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00.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00.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00.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00.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00.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TextShape 1"/>
          <p:cNvSpPr txBox="1"/>
          <p:nvPr/>
        </p:nvSpPr>
        <p:spPr>
          <a:xfrm>
            <a:off x="718560" y="1369080"/>
            <a:ext cx="8520120" cy="1910160"/>
          </a:xfrm>
          <a:prstGeom prst="rect">
            <a:avLst/>
          </a:prstGeom>
          <a:noFill/>
          <a:ln w="0">
            <a:noFill/>
          </a:ln>
        </p:spPr>
        <p:txBody>
          <a:bodyPr tIns="91440" bIns="0" anchor="b">
            <a:noAutofit/>
          </a:bodyPr>
          <a:p>
            <a:pPr>
              <a:lnSpc>
                <a:spcPct val="80000"/>
              </a:lnSpc>
              <a:tabLst>
                <a:tab algn="l" pos="0"/>
              </a:tabLst>
            </a:pPr>
            <a:r>
              <a:rPr b="1" lang="en" sz="7400" spc="-1" strike="noStrike">
                <a:solidFill>
                  <a:srgbClr val="ffffff"/>
                </a:solidFill>
                <a:latin typeface="Overpass Mono"/>
                <a:ea typeface="Overpass Mono"/>
              </a:rPr>
              <a:t>Linux</a:t>
            </a:r>
            <a:endParaRPr b="0" lang="en-IN" sz="7400" spc="-1" strike="noStrike">
              <a:solidFill>
                <a:srgbClr val="000000"/>
              </a:solidFill>
              <a:latin typeface="Arial"/>
            </a:endParaRPr>
          </a:p>
        </p:txBody>
      </p:sp>
      <p:sp>
        <p:nvSpPr>
          <p:cNvPr id="520" name="TextShape 2"/>
          <p:cNvSpPr txBox="1"/>
          <p:nvPr/>
        </p:nvSpPr>
        <p:spPr>
          <a:xfrm>
            <a:off x="768960" y="3396240"/>
            <a:ext cx="8520120" cy="792360"/>
          </a:xfrm>
          <a:prstGeom prst="rect">
            <a:avLst/>
          </a:prstGeom>
          <a:noFill/>
          <a:ln w="0">
            <a:noFill/>
          </a:ln>
        </p:spPr>
        <p:txBody>
          <a:bodyPr tIns="0" bIns="91440">
            <a:noAutofit/>
          </a:bodyPr>
          <a:p>
            <a:pPr>
              <a:lnSpc>
                <a:spcPct val="100000"/>
              </a:lnSpc>
              <a:tabLst>
                <a:tab algn="l" pos="0"/>
              </a:tabLst>
            </a:pPr>
            <a:r>
              <a:rPr b="0" lang="en" sz="2100" spc="-1" strike="noStrike">
                <a:solidFill>
                  <a:srgbClr val="00ffc5"/>
                </a:solidFill>
                <a:latin typeface="Anaheim"/>
                <a:ea typeface="Anaheim"/>
              </a:rPr>
              <a:t>Introduction by Aakash Rajput &amp; Cheapovend</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TextShape 1"/>
          <p:cNvSpPr txBox="1"/>
          <p:nvPr/>
        </p:nvSpPr>
        <p:spPr>
          <a:xfrm>
            <a:off x="3818520" y="2388240"/>
            <a:ext cx="4693320" cy="2130480"/>
          </a:xfrm>
          <a:prstGeom prst="rect">
            <a:avLst/>
          </a:prstGeom>
          <a:noFill/>
          <a:ln w="0">
            <a:noFill/>
          </a:ln>
        </p:spPr>
        <p:txBody>
          <a:bodyPr tIns="91440" bIns="91440">
            <a:noAutofit/>
          </a:bodyPr>
          <a:p>
            <a:pPr>
              <a:lnSpc>
                <a:spcPct val="100000"/>
              </a:lnSpc>
              <a:tabLst>
                <a:tab algn="l" pos="0"/>
              </a:tabLst>
            </a:pPr>
            <a:r>
              <a:rPr b="0" lang="en" sz="1450" spc="-1" strike="noStrike">
                <a:solidFill>
                  <a:srgbClr val="ffffff"/>
                </a:solidFill>
                <a:latin typeface="Lora"/>
                <a:ea typeface="Lora"/>
              </a:rPr>
              <a:t>Linux distributions present a myriad of options by increasing the capabilities of essential devices. Whether it is a smartphone or a tablet, Linux has facilitated a broader software scope and increased multimedia functionality. As a result, you have access to countless applications at your fingertips.</a:t>
            </a:r>
            <a:endParaRPr b="0" lang="en-IN" sz="1450" spc="-1" strike="noStrike">
              <a:solidFill>
                <a:srgbClr val="000000"/>
              </a:solidFill>
              <a:latin typeface="Arial"/>
            </a:endParaRPr>
          </a:p>
        </p:txBody>
      </p:sp>
      <p:sp>
        <p:nvSpPr>
          <p:cNvPr id="547" name="TextShape 2"/>
          <p:cNvSpPr txBox="1"/>
          <p:nvPr/>
        </p:nvSpPr>
        <p:spPr>
          <a:xfrm>
            <a:off x="4579560" y="1714680"/>
            <a:ext cx="3962880" cy="668520"/>
          </a:xfrm>
          <a:prstGeom prst="rect">
            <a:avLst/>
          </a:prstGeom>
          <a:noFill/>
          <a:ln w="0">
            <a:noFill/>
          </a:ln>
        </p:spPr>
        <p:txBody>
          <a:bodyPr tIns="91440" bIns="91440">
            <a:noAutofit/>
          </a:bodyPr>
          <a:p>
            <a:pPr algn="r">
              <a:lnSpc>
                <a:spcPct val="100000"/>
              </a:lnSpc>
              <a:tabLst>
                <a:tab algn="l" pos="0"/>
              </a:tabLst>
            </a:pPr>
            <a:r>
              <a:rPr b="1" lang="en" sz="3000" spc="-1" strike="noStrike">
                <a:solidFill>
                  <a:srgbClr val="00ffc5"/>
                </a:solidFill>
                <a:latin typeface="Overpass Mono"/>
                <a:ea typeface="Overpass Mono"/>
              </a:rPr>
              <a:t>Smart Devices</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TextShape 1"/>
          <p:cNvSpPr txBox="1"/>
          <p:nvPr/>
        </p:nvSpPr>
        <p:spPr>
          <a:xfrm>
            <a:off x="3818520" y="2388240"/>
            <a:ext cx="4693320" cy="2130480"/>
          </a:xfrm>
          <a:prstGeom prst="rect">
            <a:avLst/>
          </a:prstGeom>
          <a:noFill/>
          <a:ln w="0">
            <a:noFill/>
          </a:ln>
        </p:spPr>
        <p:txBody>
          <a:bodyPr tIns="91440" bIns="91440">
            <a:noAutofit/>
          </a:bodyPr>
          <a:p>
            <a:pPr>
              <a:lnSpc>
                <a:spcPct val="100000"/>
              </a:lnSpc>
              <a:tabLst>
                <a:tab algn="l" pos="0"/>
              </a:tabLst>
            </a:pPr>
            <a:r>
              <a:rPr b="0" lang="en" sz="1450" spc="-1" strike="noStrike">
                <a:solidFill>
                  <a:srgbClr val="ffffff"/>
                </a:solidFill>
                <a:latin typeface="Lora"/>
                <a:ea typeface="Lora"/>
              </a:rPr>
              <a:t>Every company faces a daily need to keep its information safe from third parties with malicious intentions. Thus, there is a need to utilize servers that guarantee maximum information security. Linux systems display the least vulnerability to external attacks and allow the implementation of reliable data security measures that increase a company’s immunity to hacking attempts</a:t>
            </a:r>
            <a:endParaRPr b="0" lang="en-IN" sz="1450" spc="-1" strike="noStrike">
              <a:solidFill>
                <a:srgbClr val="000000"/>
              </a:solidFill>
              <a:latin typeface="Arial"/>
            </a:endParaRPr>
          </a:p>
        </p:txBody>
      </p:sp>
      <p:sp>
        <p:nvSpPr>
          <p:cNvPr id="549" name="TextShape 2"/>
          <p:cNvSpPr txBox="1"/>
          <p:nvPr/>
        </p:nvSpPr>
        <p:spPr>
          <a:xfrm>
            <a:off x="4579560" y="1260000"/>
            <a:ext cx="3962880" cy="668520"/>
          </a:xfrm>
          <a:prstGeom prst="rect">
            <a:avLst/>
          </a:prstGeom>
          <a:noFill/>
          <a:ln w="0">
            <a:noFill/>
          </a:ln>
        </p:spPr>
        <p:txBody>
          <a:bodyPr tIns="91440" bIns="91440">
            <a:noAutofit/>
          </a:bodyPr>
          <a:p>
            <a:pPr algn="r">
              <a:lnSpc>
                <a:spcPct val="100000"/>
              </a:lnSpc>
              <a:tabLst>
                <a:tab algn="l" pos="0"/>
              </a:tabLst>
            </a:pPr>
            <a:r>
              <a:rPr b="1" lang="en" sz="3000" spc="-1" strike="noStrike">
                <a:solidFill>
                  <a:srgbClr val="00ffc5"/>
                </a:solidFill>
                <a:latin typeface="Overpass Mono"/>
                <a:ea typeface="Overpass Mono"/>
              </a:rPr>
              <a:t>Servers and Mainframes</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TextShape 1"/>
          <p:cNvSpPr txBox="1"/>
          <p:nvPr/>
        </p:nvSpPr>
        <p:spPr>
          <a:xfrm>
            <a:off x="3849120" y="1928520"/>
            <a:ext cx="4693320" cy="2130480"/>
          </a:xfrm>
          <a:prstGeom prst="rect">
            <a:avLst/>
          </a:prstGeom>
          <a:noFill/>
          <a:ln w="0">
            <a:noFill/>
          </a:ln>
        </p:spPr>
        <p:txBody>
          <a:bodyPr tIns="91440" bIns="91440">
            <a:noAutofit/>
          </a:bodyPr>
          <a:p>
            <a:pPr>
              <a:lnSpc>
                <a:spcPct val="100000"/>
              </a:lnSpc>
              <a:tabLst>
                <a:tab algn="l" pos="0"/>
              </a:tabLst>
            </a:pPr>
            <a:r>
              <a:rPr b="0" lang="en" sz="1450" spc="-1" strike="noStrike">
                <a:solidFill>
                  <a:srgbClr val="ffffff"/>
                </a:solidFill>
                <a:latin typeface="Lora"/>
                <a:ea typeface="Lora"/>
              </a:rPr>
              <a:t>Every network realizes that to remain relevant and competitive today, it has to evolve with technology. The embedded devices in the telecommunication industry provide an excellent response to the question of what is Linux used for. Due to how easy Linux can be customized, the majority of the hardware used by networks is installed with Linux. Linux platforms improve access and distribution of network transmissions by subscribers. By installing Linux in firewalls, a network shields its information from unknown systems.</a:t>
            </a:r>
            <a:endParaRPr b="0" lang="en-IN" sz="1450" spc="-1" strike="noStrike">
              <a:solidFill>
                <a:srgbClr val="000000"/>
              </a:solidFill>
              <a:latin typeface="Arial"/>
            </a:endParaRPr>
          </a:p>
        </p:txBody>
      </p:sp>
      <p:sp>
        <p:nvSpPr>
          <p:cNvPr id="551" name="TextShape 2"/>
          <p:cNvSpPr txBox="1"/>
          <p:nvPr/>
        </p:nvSpPr>
        <p:spPr>
          <a:xfrm>
            <a:off x="3960000" y="1260000"/>
            <a:ext cx="4582440" cy="668520"/>
          </a:xfrm>
          <a:prstGeom prst="rect">
            <a:avLst/>
          </a:prstGeom>
          <a:noFill/>
          <a:ln w="0">
            <a:noFill/>
          </a:ln>
        </p:spPr>
        <p:txBody>
          <a:bodyPr tIns="91440" bIns="91440">
            <a:noAutofit/>
          </a:bodyPr>
          <a:p>
            <a:pPr algn="r">
              <a:lnSpc>
                <a:spcPct val="100000"/>
              </a:lnSpc>
              <a:tabLst>
                <a:tab algn="l" pos="0"/>
              </a:tabLst>
            </a:pPr>
            <a:r>
              <a:rPr b="1" lang="en" sz="3000" spc="-1" strike="noStrike">
                <a:solidFill>
                  <a:srgbClr val="00ffc5"/>
                </a:solidFill>
                <a:latin typeface="Overpass Mono"/>
                <a:ea typeface="Overpass Mono"/>
              </a:rPr>
              <a:t>TeleCommunication</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TextShape 1"/>
          <p:cNvSpPr txBox="1"/>
          <p:nvPr/>
        </p:nvSpPr>
        <p:spPr>
          <a:xfrm>
            <a:off x="3849120" y="1928520"/>
            <a:ext cx="4693320" cy="2130480"/>
          </a:xfrm>
          <a:prstGeom prst="rect">
            <a:avLst/>
          </a:prstGeom>
          <a:noFill/>
          <a:ln w="0">
            <a:noFill/>
          </a:ln>
        </p:spPr>
        <p:txBody>
          <a:bodyPr tIns="91440" bIns="91440">
            <a:noAutofit/>
          </a:bodyPr>
          <a:p>
            <a:pPr>
              <a:lnSpc>
                <a:spcPct val="100000"/>
              </a:lnSpc>
              <a:tabLst>
                <a:tab algn="l" pos="0"/>
              </a:tabLst>
            </a:pPr>
            <a:r>
              <a:rPr b="0" lang="en" sz="1450" spc="-1" strike="noStrike">
                <a:solidFill>
                  <a:srgbClr val="ffffff"/>
                </a:solidFill>
                <a:latin typeface="Lora"/>
                <a:ea typeface="Lora"/>
              </a:rPr>
              <a:t>Every network realizes that to remain relevant and competitive today, it has to evolve with technology. The embedded devices in the telecommunication industry provide an excellent response to the question of what is Linux used for. Due to how easy Linux can be customized, the majority of the hardware used by networks is installed with Linux. Linux platforms improve access and distribution of network transmissions by subscribers. By installing Linux in firewalls, a network shields its information from unknown systems.</a:t>
            </a:r>
            <a:endParaRPr b="0" lang="en-IN" sz="1450" spc="-1" strike="noStrike">
              <a:solidFill>
                <a:srgbClr val="000000"/>
              </a:solidFill>
              <a:latin typeface="Arial"/>
            </a:endParaRPr>
          </a:p>
        </p:txBody>
      </p:sp>
      <p:sp>
        <p:nvSpPr>
          <p:cNvPr id="553" name="TextShape 2"/>
          <p:cNvSpPr txBox="1"/>
          <p:nvPr/>
        </p:nvSpPr>
        <p:spPr>
          <a:xfrm>
            <a:off x="3960000" y="1260000"/>
            <a:ext cx="4582440" cy="668520"/>
          </a:xfrm>
          <a:prstGeom prst="rect">
            <a:avLst/>
          </a:prstGeom>
          <a:noFill/>
          <a:ln w="0">
            <a:noFill/>
          </a:ln>
        </p:spPr>
        <p:txBody>
          <a:bodyPr tIns="91440" bIns="91440">
            <a:noAutofit/>
          </a:bodyPr>
          <a:p>
            <a:pPr algn="r">
              <a:lnSpc>
                <a:spcPct val="100000"/>
              </a:lnSpc>
              <a:tabLst>
                <a:tab algn="l" pos="0"/>
              </a:tabLst>
            </a:pPr>
            <a:r>
              <a:rPr b="1" lang="en" sz="3000" spc="-1" strike="noStrike">
                <a:solidFill>
                  <a:srgbClr val="00ffc5"/>
                </a:solidFill>
                <a:latin typeface="Overpass Mono"/>
                <a:ea typeface="Overpass Mono"/>
              </a:rPr>
              <a:t>TeleCommunication</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TextShape 1"/>
          <p:cNvSpPr txBox="1"/>
          <p:nvPr/>
        </p:nvSpPr>
        <p:spPr>
          <a:xfrm>
            <a:off x="454680" y="2267280"/>
            <a:ext cx="8424720" cy="447480"/>
          </a:xfrm>
          <a:prstGeom prst="rect">
            <a:avLst/>
          </a:prstGeom>
          <a:noFill/>
          <a:ln w="0">
            <a:noFill/>
          </a:ln>
        </p:spPr>
        <p:txBody>
          <a:bodyPr tIns="0" bIns="0" anchor="ctr">
            <a:noAutofit/>
          </a:bodyPr>
          <a:p>
            <a:pPr algn="ctr">
              <a:lnSpc>
                <a:spcPct val="100000"/>
              </a:lnSpc>
              <a:tabLst>
                <a:tab algn="l" pos="0"/>
              </a:tabLst>
            </a:pPr>
            <a:r>
              <a:rPr b="1" lang="en" sz="3600" spc="-1" strike="noStrike">
                <a:solidFill>
                  <a:srgbClr val="ffffff"/>
                </a:solidFill>
                <a:latin typeface="Overpass Mono"/>
                <a:ea typeface="Overpass Mono"/>
              </a:rPr>
              <a:t>Made Mind to Use Linux?</a:t>
            </a:r>
            <a:endParaRPr b="0" lang="en-IN" sz="3600" spc="-1" strike="noStrike">
              <a:solidFill>
                <a:srgbClr val="000000"/>
              </a:solidFill>
              <a:latin typeface="Arial"/>
            </a:endParaRPr>
          </a:p>
        </p:txBody>
      </p:sp>
      <p:sp>
        <p:nvSpPr>
          <p:cNvPr id="555" name="TextShape 2"/>
          <p:cNvSpPr txBox="1"/>
          <p:nvPr/>
        </p:nvSpPr>
        <p:spPr>
          <a:xfrm>
            <a:off x="454680" y="2151000"/>
            <a:ext cx="8424720" cy="489240"/>
          </a:xfrm>
          <a:prstGeom prst="rect">
            <a:avLst/>
          </a:prstGeom>
          <a:noFill/>
          <a:ln w="0">
            <a:noFill/>
          </a:ln>
        </p:spPr>
        <p:txBody>
          <a:bodyPr tIns="0" bIns="0" anchor="b">
            <a:noAutofit/>
          </a:bodyPr>
          <a:p>
            <a:r>
              <a:rPr b="0" lang="en-IN" sz="1400" spc="-1" strike="noStrike">
                <a:solidFill>
                  <a:srgbClr val="000000"/>
                </a:solidFill>
                <a:latin typeface="Arial"/>
              </a:rPr>
              <a:t> </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TextShape 1"/>
          <p:cNvSpPr txBox="1"/>
          <p:nvPr/>
        </p:nvSpPr>
        <p:spPr>
          <a:xfrm>
            <a:off x="454680" y="2714760"/>
            <a:ext cx="8424720" cy="447480"/>
          </a:xfrm>
          <a:prstGeom prst="rect">
            <a:avLst/>
          </a:prstGeom>
          <a:noFill/>
          <a:ln w="0">
            <a:noFill/>
          </a:ln>
        </p:spPr>
        <p:txBody>
          <a:bodyPr tIns="0" bIns="0" anchor="ctr">
            <a:noAutofit/>
          </a:bodyPr>
          <a:p>
            <a:pPr algn="ctr">
              <a:lnSpc>
                <a:spcPct val="100000"/>
              </a:lnSpc>
              <a:tabLst>
                <a:tab algn="l" pos="0"/>
              </a:tabLst>
            </a:pPr>
            <a:r>
              <a:rPr b="1" lang="en" sz="3600" spc="-1" strike="noStrike">
                <a:solidFill>
                  <a:srgbClr val="ffffff"/>
                </a:solidFill>
                <a:latin typeface="Overpass Mono"/>
                <a:ea typeface="Overpass Mono"/>
              </a:rPr>
              <a:t>Installing Linux</a:t>
            </a:r>
            <a:endParaRPr b="0" lang="en-IN" sz="3600" spc="-1" strike="noStrike">
              <a:solidFill>
                <a:srgbClr val="000000"/>
              </a:solidFill>
              <a:latin typeface="Arial"/>
            </a:endParaRPr>
          </a:p>
        </p:txBody>
      </p:sp>
      <p:sp>
        <p:nvSpPr>
          <p:cNvPr id="557" name="TextShape 2"/>
          <p:cNvSpPr txBox="1"/>
          <p:nvPr/>
        </p:nvSpPr>
        <p:spPr>
          <a:xfrm>
            <a:off x="454680" y="2151000"/>
            <a:ext cx="8424720" cy="489240"/>
          </a:xfrm>
          <a:prstGeom prst="rect">
            <a:avLst/>
          </a:prstGeom>
          <a:noFill/>
          <a:ln w="0">
            <a:noFill/>
          </a:ln>
        </p:spPr>
        <p:txBody>
          <a:bodyPr tIns="0" bIns="0" anchor="b">
            <a:noAutofit/>
          </a:bodyPr>
          <a:p>
            <a:pPr algn="ctr">
              <a:lnSpc>
                <a:spcPct val="100000"/>
              </a:lnSpc>
              <a:tabLst>
                <a:tab algn="l" pos="0"/>
              </a:tabLst>
            </a:pPr>
            <a:r>
              <a:rPr b="1" lang="en" sz="8000" spc="-1" strike="noStrike">
                <a:solidFill>
                  <a:srgbClr val="00ffc5"/>
                </a:solidFill>
                <a:latin typeface="Overpass Mono"/>
                <a:ea typeface="Overpass Mono"/>
              </a:rPr>
              <a:t>03</a:t>
            </a:r>
            <a:endParaRPr b="0" lang="en-IN"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TextShape 1"/>
          <p:cNvSpPr txBox="1"/>
          <p:nvPr/>
        </p:nvSpPr>
        <p:spPr>
          <a:xfrm>
            <a:off x="1080000" y="719280"/>
            <a:ext cx="6120000" cy="887400"/>
          </a:xfrm>
          <a:prstGeom prst="rect">
            <a:avLst/>
          </a:prstGeom>
          <a:noFill/>
          <a:ln w="0">
            <a:noFill/>
          </a:ln>
        </p:spPr>
        <p:txBody>
          <a:bodyPr lIns="0" rIns="0" tIns="0" bIns="0" anchor="ctr">
            <a:noAutofit/>
          </a:bodyPr>
          <a:p>
            <a:pPr algn="r">
              <a:lnSpc>
                <a:spcPct val="100000"/>
              </a:lnSpc>
              <a:tabLst>
                <a:tab algn="l" pos="0"/>
              </a:tabLst>
            </a:pPr>
            <a:r>
              <a:rPr b="1" lang="en" sz="3000" spc="-1" strike="noStrike">
                <a:solidFill>
                  <a:srgbClr val="00ffc5"/>
                </a:solidFill>
                <a:latin typeface="Overpass Mono"/>
                <a:ea typeface="Overpass Mono"/>
              </a:rPr>
              <a:t>Selecting The Distribution!</a:t>
            </a:r>
            <a:endParaRPr b="0" lang="en-IN" sz="3000" spc="-1" strike="noStrike">
              <a:solidFill>
                <a:srgbClr val="000000"/>
              </a:solidFill>
              <a:latin typeface="Arial"/>
            </a:endParaRPr>
          </a:p>
        </p:txBody>
      </p:sp>
      <p:sp>
        <p:nvSpPr>
          <p:cNvPr id="559" name="TextShape 2"/>
          <p:cNvSpPr txBox="1"/>
          <p:nvPr/>
        </p:nvSpPr>
        <p:spPr>
          <a:xfrm>
            <a:off x="457200" y="2062440"/>
            <a:ext cx="8229240" cy="2982960"/>
          </a:xfrm>
          <a:prstGeom prst="rect">
            <a:avLst/>
          </a:prstGeom>
          <a:noFill/>
          <a:ln w="0">
            <a:noFill/>
          </a:ln>
        </p:spPr>
        <p:txBody>
          <a:bodyPr lIns="0" rIns="0" tIns="0" bIns="0">
            <a:normAutofit/>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Selecting a Distribution is tough Choice but you can Google your Linux Distribution according to your need. Still Some Suggestion from my Side :)</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Beginner / Learn to use Linux :- Ubuntu, Arch Linux, Puppy Linux</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Penestartion / Cybersecurity :- Kali Linux, BlackArch Linux, BackBox</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Networking:- Ubuntu, CenstOS</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endParaRPr b="0" lang="en-IN" sz="14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TextShape 1"/>
          <p:cNvSpPr txBox="1"/>
          <p:nvPr/>
        </p:nvSpPr>
        <p:spPr>
          <a:xfrm>
            <a:off x="1573920" y="2468880"/>
            <a:ext cx="5985720" cy="534240"/>
          </a:xfrm>
          <a:prstGeom prst="rect">
            <a:avLst/>
          </a:prstGeom>
          <a:noFill/>
          <a:ln w="0">
            <a:noFill/>
          </a:ln>
        </p:spPr>
        <p:txBody>
          <a:bodyPr lIns="90000" rIns="90000" tIns="45000" bIns="45000">
            <a:noAutofit/>
          </a:bodyPr>
          <a:p>
            <a:r>
              <a:rPr b="1" lang="en" sz="3000" spc="-1" strike="noStrike">
                <a:solidFill>
                  <a:srgbClr val="00ffc5"/>
                </a:solidFill>
                <a:latin typeface="Overpass Mono"/>
                <a:ea typeface="Overpass Mono"/>
              </a:rPr>
              <a:t>Methods to Install Linux</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TextShape 1"/>
          <p:cNvSpPr txBox="1"/>
          <p:nvPr/>
        </p:nvSpPr>
        <p:spPr>
          <a:xfrm>
            <a:off x="1800000" y="720000"/>
            <a:ext cx="5382000" cy="534240"/>
          </a:xfrm>
          <a:prstGeom prst="rect">
            <a:avLst/>
          </a:prstGeom>
          <a:noFill/>
          <a:ln w="0">
            <a:noFill/>
          </a:ln>
        </p:spPr>
        <p:txBody>
          <a:bodyPr lIns="90000" rIns="90000" tIns="45000" bIns="45000">
            <a:noAutofit/>
          </a:bodyPr>
          <a:p>
            <a:r>
              <a:rPr b="1" lang="en" sz="3000" spc="-1" strike="noStrike">
                <a:solidFill>
                  <a:srgbClr val="00ffc5"/>
                </a:solidFill>
                <a:latin typeface="Overpass Mono"/>
                <a:ea typeface="Overpass Mono"/>
              </a:rPr>
              <a:t>DistroTest</a:t>
            </a:r>
            <a:endParaRPr b="0" lang="en-IN" sz="3000" spc="-1" strike="noStrike">
              <a:latin typeface="Arial"/>
            </a:endParaRPr>
          </a:p>
        </p:txBody>
      </p:sp>
      <p:sp>
        <p:nvSpPr>
          <p:cNvPr id="562" name="TextShape 2"/>
          <p:cNvSpPr txBox="1"/>
          <p:nvPr/>
        </p:nvSpPr>
        <p:spPr>
          <a:xfrm>
            <a:off x="457200" y="1203480"/>
            <a:ext cx="4015800" cy="2982960"/>
          </a:xfrm>
          <a:prstGeom prst="rect">
            <a:avLst/>
          </a:prstGeom>
          <a:noFill/>
          <a:ln w="0">
            <a:noFill/>
          </a:ln>
        </p:spPr>
        <p:txBody>
          <a:bodyPr lIns="0" rIns="0" tIns="0" bIns="0">
            <a:normAutofit/>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There are many Linux distribution available to use but finding perfect distribution is very difficult. You have to download almost 2GB of the file for each distribution and during testing, you don’t find anything good. What if you could test a Linux distribution without actually downloading it and setting up a VMware or wasting a lot of time in installing it as a primary Operating system?</a:t>
            </a:r>
            <a:endParaRPr b="0" lang="en-IN" sz="1450" spc="-1" strike="noStrike">
              <a:solidFill>
                <a:srgbClr val="000000"/>
              </a:solidFill>
              <a:latin typeface="Arial"/>
            </a:endParaRPr>
          </a:p>
        </p:txBody>
      </p:sp>
      <p:pic>
        <p:nvPicPr>
          <p:cNvPr id="563" name="" descr=""/>
          <p:cNvPicPr/>
          <p:nvPr/>
        </p:nvPicPr>
        <p:blipFill>
          <a:blip r:embed="rId1"/>
          <a:stretch/>
        </p:blipFill>
        <p:spPr>
          <a:xfrm>
            <a:off x="4673880" y="1214280"/>
            <a:ext cx="4015800" cy="29610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TextShape 1"/>
          <p:cNvSpPr txBox="1"/>
          <p:nvPr/>
        </p:nvSpPr>
        <p:spPr>
          <a:xfrm>
            <a:off x="3423600" y="719280"/>
            <a:ext cx="2876400" cy="887400"/>
          </a:xfrm>
          <a:prstGeom prst="rect">
            <a:avLst/>
          </a:prstGeom>
          <a:noFill/>
          <a:ln w="0">
            <a:noFill/>
          </a:ln>
        </p:spPr>
        <p:txBody>
          <a:bodyPr lIns="0" rIns="0" tIns="0" bIns="0" anchor="ctr">
            <a:noAutofit/>
          </a:bodyPr>
          <a:p>
            <a:pPr>
              <a:lnSpc>
                <a:spcPct val="100000"/>
              </a:lnSpc>
            </a:pPr>
            <a:r>
              <a:rPr b="1" lang="en" sz="3000" spc="-1" strike="noStrike">
                <a:solidFill>
                  <a:srgbClr val="00ffc5"/>
                </a:solidFill>
                <a:latin typeface="Overpass Mono"/>
                <a:ea typeface="Overpass Mono"/>
              </a:rPr>
              <a:t>Virtual Box</a:t>
            </a:r>
            <a:endParaRPr b="0" lang="en-IN" sz="3000" spc="-1" strike="noStrike">
              <a:solidFill>
                <a:srgbClr val="000000"/>
              </a:solidFill>
              <a:latin typeface="Arial"/>
            </a:endParaRPr>
          </a:p>
        </p:txBody>
      </p:sp>
      <p:sp>
        <p:nvSpPr>
          <p:cNvPr id="565" name="TextShape 2"/>
          <p:cNvSpPr txBox="1"/>
          <p:nvPr/>
        </p:nvSpPr>
        <p:spPr>
          <a:xfrm>
            <a:off x="457200" y="1620000"/>
            <a:ext cx="4015800" cy="2982960"/>
          </a:xfrm>
          <a:prstGeom prst="rect">
            <a:avLst/>
          </a:prstGeom>
          <a:noFill/>
          <a:ln w="0">
            <a:noFill/>
          </a:ln>
        </p:spPr>
        <p:txBody>
          <a:bodyPr lIns="0" rIns="0" tIns="0" bIns="0">
            <a:normAutofit/>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You can download the latest version of VirtualBox from the Virtual Box website:</a:t>
            </a:r>
            <a:r>
              <a:rPr b="0" lang="en" sz="1450" spc="-1" strike="noStrike">
                <a:solidFill>
                  <a:srgbClr val="ffffff"/>
                </a:solidFill>
                <a:latin typeface="Lora"/>
                <a:ea typeface="Lora"/>
                <a:hlinkClick r:id="rId1"/>
              </a:rPr>
              <a:t>https://www.virtualbox.org/wiki/Downloads</a:t>
            </a:r>
            <a:endParaRPr b="0" lang="en-IN" sz="1450" spc="-1" strike="noStrike">
              <a:solidFill>
                <a:srgbClr val="000000"/>
              </a:solidFill>
              <a:latin typeface="Arial"/>
            </a:endParaRPr>
          </a:p>
        </p:txBody>
      </p:sp>
      <p:pic>
        <p:nvPicPr>
          <p:cNvPr id="566" name="" descr=""/>
          <p:cNvPicPr/>
          <p:nvPr/>
        </p:nvPicPr>
        <p:blipFill>
          <a:blip r:embed="rId2"/>
          <a:srcRect l="0" t="16004" r="0" b="0"/>
          <a:stretch/>
        </p:blipFill>
        <p:spPr>
          <a:xfrm>
            <a:off x="4668120" y="1456920"/>
            <a:ext cx="4341240" cy="18885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TextShape 1"/>
          <p:cNvSpPr txBox="1"/>
          <p:nvPr/>
        </p:nvSpPr>
        <p:spPr>
          <a:xfrm>
            <a:off x="718560" y="1369080"/>
            <a:ext cx="8520120" cy="1910160"/>
          </a:xfrm>
          <a:prstGeom prst="rect">
            <a:avLst/>
          </a:prstGeom>
          <a:noFill/>
          <a:ln w="0">
            <a:noFill/>
          </a:ln>
        </p:spPr>
        <p:txBody>
          <a:bodyPr tIns="91440" bIns="0" anchor="b">
            <a:noAutofit/>
          </a:bodyPr>
          <a:p>
            <a:pPr>
              <a:lnSpc>
                <a:spcPct val="80000"/>
              </a:lnSpc>
              <a:tabLst>
                <a:tab algn="l" pos="0"/>
              </a:tabLst>
            </a:pPr>
            <a:r>
              <a:rPr b="1" lang="en" sz="7400" spc="-1" strike="noStrike">
                <a:solidFill>
                  <a:srgbClr val="ffffff"/>
                </a:solidFill>
                <a:latin typeface="Overpass Mono"/>
                <a:ea typeface="Overpass Mono"/>
              </a:rPr>
              <a:t>Introduction to Linux</a:t>
            </a:r>
            <a:endParaRPr b="0" lang="en-IN" sz="7400" spc="-1" strike="noStrike">
              <a:solidFill>
                <a:srgbClr val="000000"/>
              </a:solidFill>
              <a:latin typeface="Arial"/>
            </a:endParaRPr>
          </a:p>
        </p:txBody>
      </p:sp>
      <p:sp>
        <p:nvSpPr>
          <p:cNvPr id="522" name="TextShape 2"/>
          <p:cNvSpPr txBox="1"/>
          <p:nvPr/>
        </p:nvSpPr>
        <p:spPr>
          <a:xfrm>
            <a:off x="768960" y="3396240"/>
            <a:ext cx="8520120" cy="792360"/>
          </a:xfrm>
          <a:prstGeom prst="rect">
            <a:avLst/>
          </a:prstGeom>
          <a:noFill/>
          <a:ln w="0">
            <a:noFill/>
          </a:ln>
        </p:spPr>
        <p:txBody>
          <a:bodyPr tIns="0" bIns="91440">
            <a:noAutofit/>
          </a:bodyPr>
          <a:p>
            <a:pPr>
              <a:lnSpc>
                <a:spcPct val="100000"/>
              </a:lnSpc>
              <a:tabLst>
                <a:tab algn="l" pos="0"/>
              </a:tabLst>
            </a:pPr>
            <a:r>
              <a:rPr b="0" lang="en" sz="2100" spc="-1" strike="noStrike">
                <a:solidFill>
                  <a:srgbClr val="00ffc5"/>
                </a:solidFill>
                <a:latin typeface="Anaheim"/>
                <a:ea typeface="Anaheim"/>
              </a:rPr>
              <a:t>UNDERSTANDING OS</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TextShape 1"/>
          <p:cNvSpPr txBox="1"/>
          <p:nvPr/>
        </p:nvSpPr>
        <p:spPr>
          <a:xfrm>
            <a:off x="3423600" y="719280"/>
            <a:ext cx="2876400" cy="887400"/>
          </a:xfrm>
          <a:prstGeom prst="rect">
            <a:avLst/>
          </a:prstGeom>
          <a:noFill/>
          <a:ln w="0">
            <a:noFill/>
          </a:ln>
        </p:spPr>
        <p:txBody>
          <a:bodyPr lIns="0" rIns="0" tIns="0" bIns="0" anchor="ctr">
            <a:noAutofit/>
          </a:bodyPr>
          <a:p>
            <a:pPr>
              <a:lnSpc>
                <a:spcPct val="100000"/>
              </a:lnSpc>
            </a:pPr>
            <a:r>
              <a:rPr b="1" lang="en" sz="3000" spc="-1" strike="noStrike">
                <a:solidFill>
                  <a:srgbClr val="00ffc5"/>
                </a:solidFill>
                <a:latin typeface="Overpass Mono"/>
                <a:ea typeface="Overpass Mono"/>
              </a:rPr>
              <a:t>Virtual Box</a:t>
            </a:r>
            <a:endParaRPr b="0" lang="en-IN" sz="3000" spc="-1" strike="noStrike">
              <a:solidFill>
                <a:srgbClr val="000000"/>
              </a:solidFill>
              <a:latin typeface="Arial"/>
            </a:endParaRPr>
          </a:p>
        </p:txBody>
      </p:sp>
      <p:sp>
        <p:nvSpPr>
          <p:cNvPr id="568" name="TextShape 2"/>
          <p:cNvSpPr txBox="1"/>
          <p:nvPr/>
        </p:nvSpPr>
        <p:spPr>
          <a:xfrm>
            <a:off x="457200" y="1620000"/>
            <a:ext cx="4015800" cy="2982960"/>
          </a:xfrm>
          <a:prstGeom prst="rect">
            <a:avLst/>
          </a:prstGeom>
          <a:noFill/>
          <a:ln w="0">
            <a:noFill/>
          </a:ln>
        </p:spPr>
        <p:txBody>
          <a:bodyPr lIns="0" rIns="0" tIns="0" bIns="0">
            <a:normAutofit/>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Click On Next till the End of the Prompt</a:t>
            </a:r>
            <a:endParaRPr b="0" lang="en-IN" sz="1450" spc="-1" strike="noStrike">
              <a:solidFill>
                <a:srgbClr val="000000"/>
              </a:solidFill>
              <a:latin typeface="Arial"/>
            </a:endParaRPr>
          </a:p>
        </p:txBody>
      </p:sp>
      <p:pic>
        <p:nvPicPr>
          <p:cNvPr id="569" name="" descr=""/>
          <p:cNvPicPr/>
          <p:nvPr/>
        </p:nvPicPr>
        <p:blipFill>
          <a:blip r:embed="rId1"/>
          <a:stretch/>
        </p:blipFill>
        <p:spPr>
          <a:xfrm>
            <a:off x="4658760" y="1620000"/>
            <a:ext cx="4341240" cy="22485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TextShape 1"/>
          <p:cNvSpPr txBox="1"/>
          <p:nvPr/>
        </p:nvSpPr>
        <p:spPr>
          <a:xfrm>
            <a:off x="3423600" y="719280"/>
            <a:ext cx="2876400" cy="887400"/>
          </a:xfrm>
          <a:prstGeom prst="rect">
            <a:avLst/>
          </a:prstGeom>
          <a:noFill/>
          <a:ln w="0">
            <a:noFill/>
          </a:ln>
        </p:spPr>
        <p:txBody>
          <a:bodyPr lIns="0" rIns="0" tIns="0" bIns="0" anchor="ctr">
            <a:noAutofit/>
          </a:bodyPr>
          <a:p>
            <a:pPr>
              <a:lnSpc>
                <a:spcPct val="100000"/>
              </a:lnSpc>
            </a:pPr>
            <a:r>
              <a:rPr b="1" lang="en" sz="3000" spc="-1" strike="noStrike">
                <a:solidFill>
                  <a:srgbClr val="00ffc5"/>
                </a:solidFill>
                <a:latin typeface="Overpass Mono"/>
                <a:ea typeface="Overpass Mono"/>
              </a:rPr>
              <a:t>Virtual Box</a:t>
            </a:r>
            <a:endParaRPr b="0" lang="en-IN" sz="3000" spc="-1" strike="noStrike">
              <a:solidFill>
                <a:srgbClr val="000000"/>
              </a:solidFill>
              <a:latin typeface="Arial"/>
            </a:endParaRPr>
          </a:p>
        </p:txBody>
      </p:sp>
      <p:sp>
        <p:nvSpPr>
          <p:cNvPr id="571" name="TextShape 2"/>
          <p:cNvSpPr txBox="1"/>
          <p:nvPr/>
        </p:nvSpPr>
        <p:spPr>
          <a:xfrm>
            <a:off x="457200" y="1620000"/>
            <a:ext cx="4015800" cy="2982960"/>
          </a:xfrm>
          <a:prstGeom prst="rect">
            <a:avLst/>
          </a:prstGeom>
          <a:noFill/>
          <a:ln w="0">
            <a:noFill/>
          </a:ln>
        </p:spPr>
        <p:txBody>
          <a:bodyPr lIns="0" rIns="0" tIns="0" bIns="0">
            <a:normAutofit fontScale="97000"/>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Download the Linux ISO</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Start VirtualBox, and click on the New symbol. Give the virtual OS a relevant name.</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Allocate RAM to the virtual OS. Example: 8GB of RAM and I decided to allocate 2GB of it. You can use more RAM if your system has enough extra.</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Create a virtual disk. This serves as the hard disk of the virtual Linux system. It is where the virtual system will store its files.</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recommend using the VDI file type here.</a:t>
            </a:r>
            <a:endParaRPr b="0" lang="en-IN" sz="1450" spc="-1" strike="noStrike">
              <a:solidFill>
                <a:srgbClr val="000000"/>
              </a:solidFill>
              <a:latin typeface="Arial"/>
            </a:endParaRPr>
          </a:p>
        </p:txBody>
      </p:sp>
      <p:pic>
        <p:nvPicPr>
          <p:cNvPr id="572" name="" descr=""/>
          <p:cNvPicPr/>
          <p:nvPr/>
        </p:nvPicPr>
        <p:blipFill>
          <a:blip r:embed="rId1"/>
          <a:stretch/>
        </p:blipFill>
        <p:spPr>
          <a:xfrm>
            <a:off x="4613040" y="1464840"/>
            <a:ext cx="4513320" cy="30351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TextShape 1"/>
          <p:cNvSpPr txBox="1"/>
          <p:nvPr/>
        </p:nvSpPr>
        <p:spPr>
          <a:xfrm>
            <a:off x="3423600" y="719280"/>
            <a:ext cx="2876400" cy="887400"/>
          </a:xfrm>
          <a:prstGeom prst="rect">
            <a:avLst/>
          </a:prstGeom>
          <a:noFill/>
          <a:ln w="0">
            <a:noFill/>
          </a:ln>
        </p:spPr>
        <p:txBody>
          <a:bodyPr lIns="0" rIns="0" tIns="0" bIns="0" anchor="ctr">
            <a:noAutofit/>
          </a:bodyPr>
          <a:p>
            <a:pPr>
              <a:lnSpc>
                <a:spcPct val="100000"/>
              </a:lnSpc>
            </a:pPr>
            <a:r>
              <a:rPr b="1" lang="en" sz="3000" spc="-1" strike="noStrike">
                <a:solidFill>
                  <a:srgbClr val="00ffc5"/>
                </a:solidFill>
                <a:latin typeface="Overpass Mono"/>
                <a:ea typeface="Overpass Mono"/>
              </a:rPr>
              <a:t>Virtual Box</a:t>
            </a:r>
            <a:endParaRPr b="0" lang="en-IN" sz="3000" spc="-1" strike="noStrike">
              <a:solidFill>
                <a:srgbClr val="000000"/>
              </a:solidFill>
              <a:latin typeface="Arial"/>
            </a:endParaRPr>
          </a:p>
        </p:txBody>
      </p:sp>
      <p:sp>
        <p:nvSpPr>
          <p:cNvPr id="574" name="TextShape 2"/>
          <p:cNvSpPr txBox="1"/>
          <p:nvPr/>
        </p:nvSpPr>
        <p:spPr>
          <a:xfrm>
            <a:off x="457200" y="1620000"/>
            <a:ext cx="4015800" cy="2982960"/>
          </a:xfrm>
          <a:prstGeom prst="rect">
            <a:avLst/>
          </a:prstGeom>
          <a:noFill/>
          <a:ln w="0">
            <a:noFill/>
          </a:ln>
        </p:spPr>
        <p:txBody>
          <a:bodyPr lIns="0" rIns="0" tIns="0" bIns="0">
            <a:normAutofit/>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You can choose either the “Dynamically allocated” or the “Fixed size” option for creating the virtual hard disk.</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The recommended size is 10 GB. However, I suggest giving it more space if possible. 15-20 GB is preferable.</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Once everything is in place, it’s time to boot that ISO and install Linux as a virtual operating system.</a:t>
            </a:r>
            <a:endParaRPr b="0" lang="en-IN" sz="1450" spc="-1" strike="noStrike">
              <a:solidFill>
                <a:srgbClr val="000000"/>
              </a:solidFill>
              <a:latin typeface="Arial"/>
            </a:endParaRPr>
          </a:p>
        </p:txBody>
      </p:sp>
      <p:pic>
        <p:nvPicPr>
          <p:cNvPr id="575" name="" descr=""/>
          <p:cNvPicPr/>
          <p:nvPr/>
        </p:nvPicPr>
        <p:blipFill>
          <a:blip r:embed="rId1"/>
          <a:stretch/>
        </p:blipFill>
        <p:spPr>
          <a:xfrm>
            <a:off x="4672800" y="1440000"/>
            <a:ext cx="4420800" cy="29880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TextShape 1"/>
          <p:cNvSpPr txBox="1"/>
          <p:nvPr/>
        </p:nvSpPr>
        <p:spPr>
          <a:xfrm>
            <a:off x="3423600" y="719280"/>
            <a:ext cx="2876400" cy="887400"/>
          </a:xfrm>
          <a:prstGeom prst="rect">
            <a:avLst/>
          </a:prstGeom>
          <a:noFill/>
          <a:ln w="0">
            <a:noFill/>
          </a:ln>
        </p:spPr>
        <p:txBody>
          <a:bodyPr lIns="0" rIns="0" tIns="0" bIns="0" anchor="ctr">
            <a:noAutofit/>
          </a:bodyPr>
          <a:p>
            <a:pPr>
              <a:lnSpc>
                <a:spcPct val="100000"/>
              </a:lnSpc>
            </a:pPr>
            <a:r>
              <a:rPr b="1" lang="en" sz="3000" spc="-1" strike="noStrike">
                <a:solidFill>
                  <a:srgbClr val="00ffc5"/>
                </a:solidFill>
                <a:latin typeface="Overpass Mono"/>
                <a:ea typeface="Overpass Mono"/>
              </a:rPr>
              <a:t>Dual Boot</a:t>
            </a:r>
            <a:endParaRPr b="0" lang="en-IN" sz="3000" spc="-1" strike="noStrike">
              <a:solidFill>
                <a:srgbClr val="000000"/>
              </a:solidFill>
              <a:latin typeface="Arial"/>
            </a:endParaRPr>
          </a:p>
        </p:txBody>
      </p:sp>
      <p:sp>
        <p:nvSpPr>
          <p:cNvPr id="577" name="TextShape 2"/>
          <p:cNvSpPr txBox="1"/>
          <p:nvPr/>
        </p:nvSpPr>
        <p:spPr>
          <a:xfrm>
            <a:off x="457200" y="1620000"/>
            <a:ext cx="4015800" cy="2982960"/>
          </a:xfrm>
          <a:prstGeom prst="rect">
            <a:avLst/>
          </a:prstGeom>
          <a:noFill/>
          <a:ln w="0">
            <a:noFill/>
          </a:ln>
        </p:spPr>
        <p:txBody>
          <a:bodyPr lIns="0" rIns="0" tIns="0" bIns="0">
            <a:normAutofit/>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Go to Your Linux Dist. website and download ISO file. This ISO file is the disk image that you can burn to a USB or DVD. </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I recommend using a free tool called Universal USB Installer in Windows:</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endParaRPr b="0" lang="en-IN" sz="1450" spc="-1" strike="noStrike">
              <a:solidFill>
                <a:srgbClr val="000000"/>
              </a:solidFill>
              <a:latin typeface="Arial"/>
            </a:endParaRPr>
          </a:p>
        </p:txBody>
      </p:sp>
      <p:pic>
        <p:nvPicPr>
          <p:cNvPr id="578" name="" descr=""/>
          <p:cNvPicPr/>
          <p:nvPr/>
        </p:nvPicPr>
        <p:blipFill>
          <a:blip r:embed="rId1"/>
          <a:stretch/>
        </p:blipFill>
        <p:spPr>
          <a:xfrm>
            <a:off x="4500000" y="1424160"/>
            <a:ext cx="4417560" cy="34358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TextShape 1"/>
          <p:cNvSpPr txBox="1"/>
          <p:nvPr/>
        </p:nvSpPr>
        <p:spPr>
          <a:xfrm>
            <a:off x="3423600" y="719280"/>
            <a:ext cx="2876400" cy="887400"/>
          </a:xfrm>
          <a:prstGeom prst="rect">
            <a:avLst/>
          </a:prstGeom>
          <a:noFill/>
          <a:ln w="0">
            <a:noFill/>
          </a:ln>
        </p:spPr>
        <p:txBody>
          <a:bodyPr lIns="0" rIns="0" tIns="0" bIns="0" anchor="ctr">
            <a:noAutofit/>
          </a:bodyPr>
          <a:p>
            <a:pPr>
              <a:lnSpc>
                <a:spcPct val="100000"/>
              </a:lnSpc>
            </a:pPr>
            <a:r>
              <a:rPr b="1" lang="en" sz="3000" spc="-1" strike="noStrike">
                <a:solidFill>
                  <a:srgbClr val="00ffc5"/>
                </a:solidFill>
                <a:latin typeface="Overpass Mono"/>
                <a:ea typeface="Overpass Mono"/>
              </a:rPr>
              <a:t>Dual Boot</a:t>
            </a:r>
            <a:endParaRPr b="0" lang="en-IN" sz="3000" spc="-1" strike="noStrike">
              <a:solidFill>
                <a:srgbClr val="000000"/>
              </a:solidFill>
              <a:latin typeface="Arial"/>
            </a:endParaRPr>
          </a:p>
        </p:txBody>
      </p:sp>
      <p:sp>
        <p:nvSpPr>
          <p:cNvPr id="580" name="TextShape 2"/>
          <p:cNvSpPr txBox="1"/>
          <p:nvPr/>
        </p:nvSpPr>
        <p:spPr>
          <a:xfrm>
            <a:off x="457200" y="1620000"/>
            <a:ext cx="4015800" cy="2982960"/>
          </a:xfrm>
          <a:prstGeom prst="rect">
            <a:avLst/>
          </a:prstGeom>
          <a:noFill/>
          <a:ln w="0">
            <a:noFill/>
          </a:ln>
        </p:spPr>
        <p:txBody>
          <a:bodyPr lIns="0" rIns="0" tIns="0" bIns="0">
            <a:normAutofit/>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go to start menu and type ‘partition’. This will bring up Disk Management utility.  Now carefully select the disk in which you’ll make some free space by shrinking the volume.</a:t>
            </a:r>
            <a:endParaRPr b="0" lang="en-IN" sz="1450" spc="-1" strike="noStrike">
              <a:solidFill>
                <a:srgbClr val="000000"/>
              </a:solidFill>
              <a:latin typeface="Arial"/>
            </a:endParaRPr>
          </a:p>
        </p:txBody>
      </p:sp>
      <p:pic>
        <p:nvPicPr>
          <p:cNvPr id="581" name="" descr=""/>
          <p:cNvPicPr/>
          <p:nvPr/>
        </p:nvPicPr>
        <p:blipFill>
          <a:blip r:embed="rId1"/>
          <a:stretch/>
        </p:blipFill>
        <p:spPr>
          <a:xfrm>
            <a:off x="4320000" y="2497320"/>
            <a:ext cx="4775400" cy="25189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TextShape 1"/>
          <p:cNvSpPr txBox="1"/>
          <p:nvPr/>
        </p:nvSpPr>
        <p:spPr>
          <a:xfrm>
            <a:off x="3423600" y="719280"/>
            <a:ext cx="2876400" cy="887400"/>
          </a:xfrm>
          <a:prstGeom prst="rect">
            <a:avLst/>
          </a:prstGeom>
          <a:noFill/>
          <a:ln w="0">
            <a:noFill/>
          </a:ln>
        </p:spPr>
        <p:txBody>
          <a:bodyPr lIns="0" rIns="0" tIns="0" bIns="0" anchor="ctr">
            <a:noAutofit/>
          </a:bodyPr>
          <a:p>
            <a:pPr>
              <a:lnSpc>
                <a:spcPct val="100000"/>
              </a:lnSpc>
            </a:pPr>
            <a:r>
              <a:rPr b="1" lang="en" sz="3000" spc="-1" strike="noStrike">
                <a:solidFill>
                  <a:srgbClr val="00ffc5"/>
                </a:solidFill>
                <a:latin typeface="Overpass Mono"/>
                <a:ea typeface="Overpass Mono"/>
              </a:rPr>
              <a:t>Dual Boot</a:t>
            </a:r>
            <a:endParaRPr b="0" lang="en-IN" sz="3000" spc="-1" strike="noStrike">
              <a:solidFill>
                <a:srgbClr val="000000"/>
              </a:solidFill>
              <a:latin typeface="Arial"/>
            </a:endParaRPr>
          </a:p>
        </p:txBody>
      </p:sp>
      <p:sp>
        <p:nvSpPr>
          <p:cNvPr id="583" name="TextShape 2"/>
          <p:cNvSpPr txBox="1"/>
          <p:nvPr/>
        </p:nvSpPr>
        <p:spPr>
          <a:xfrm>
            <a:off x="457200" y="1620000"/>
            <a:ext cx="4015800" cy="2982960"/>
          </a:xfrm>
          <a:prstGeom prst="rect">
            <a:avLst/>
          </a:prstGeom>
          <a:noFill/>
          <a:ln w="0">
            <a:noFill/>
          </a:ln>
        </p:spPr>
        <p:txBody>
          <a:bodyPr lIns="0" rIns="0" tIns="0" bIns="0">
            <a:normAutofit/>
          </a:bodyPr>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Plug the live USB or disk into the computer and restart the computer. While booting the computer press F10 or F12 function key (defers from computer to computer) to go to the boot menu. Now, choose the option to boot from USB or Removable Media.</a:t>
            </a: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endParaRPr b="0" lang="en-IN" sz="1450" spc="-1" strike="noStrike">
              <a:solidFill>
                <a:srgbClr val="000000"/>
              </a:solidFill>
              <a:latin typeface="Arial"/>
            </a:endParaRPr>
          </a:p>
          <a:p>
            <a:pPr marL="432000" indent="-324000">
              <a:lnSpc>
                <a:spcPct val="100000"/>
              </a:lnSpc>
              <a:buClr>
                <a:srgbClr val="ffffff"/>
              </a:buClr>
              <a:buSzPct val="45000"/>
              <a:buFont typeface="Wingdings" charset="2"/>
              <a:buChar char=""/>
              <a:tabLst>
                <a:tab algn="l" pos="0"/>
              </a:tabLst>
            </a:pPr>
            <a:r>
              <a:rPr b="0" lang="en" sz="1450" spc="-1" strike="noStrike">
                <a:solidFill>
                  <a:srgbClr val="ffffff"/>
                </a:solidFill>
                <a:latin typeface="Lora"/>
                <a:ea typeface="Lora"/>
              </a:rPr>
              <a:t>It takes some time to boot from the live USB or disk. Have some patience</a:t>
            </a:r>
            <a:endParaRPr b="0" lang="en-IN" sz="14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TextShape 1"/>
          <p:cNvSpPr txBox="1"/>
          <p:nvPr/>
        </p:nvSpPr>
        <p:spPr>
          <a:xfrm>
            <a:off x="454680" y="2714760"/>
            <a:ext cx="8424720" cy="447480"/>
          </a:xfrm>
          <a:prstGeom prst="rect">
            <a:avLst/>
          </a:prstGeom>
          <a:noFill/>
          <a:ln w="0">
            <a:noFill/>
          </a:ln>
        </p:spPr>
        <p:txBody>
          <a:bodyPr tIns="0" bIns="0" anchor="ctr">
            <a:noAutofit/>
          </a:bodyPr>
          <a:p>
            <a:pPr algn="ctr">
              <a:lnSpc>
                <a:spcPct val="100000"/>
              </a:lnSpc>
              <a:tabLst>
                <a:tab algn="l" pos="0"/>
              </a:tabLst>
            </a:pPr>
            <a:r>
              <a:rPr b="1" lang="en" sz="3600" spc="-1" strike="noStrike">
                <a:solidFill>
                  <a:srgbClr val="ffffff"/>
                </a:solidFill>
                <a:latin typeface="Overpass Mono"/>
                <a:ea typeface="Overpass Mono"/>
              </a:rPr>
              <a:t>Conclusion</a:t>
            </a:r>
            <a:endParaRPr b="0" lang="en-IN" sz="3600" spc="-1" strike="noStrike">
              <a:solidFill>
                <a:srgbClr val="000000"/>
              </a:solidFill>
              <a:latin typeface="Arial"/>
            </a:endParaRPr>
          </a:p>
        </p:txBody>
      </p:sp>
      <p:sp>
        <p:nvSpPr>
          <p:cNvPr id="585" name="TextShape 2"/>
          <p:cNvSpPr txBox="1"/>
          <p:nvPr/>
        </p:nvSpPr>
        <p:spPr>
          <a:xfrm>
            <a:off x="454680" y="2151000"/>
            <a:ext cx="8424720" cy="489240"/>
          </a:xfrm>
          <a:prstGeom prst="rect">
            <a:avLst/>
          </a:prstGeom>
          <a:noFill/>
          <a:ln w="0">
            <a:noFill/>
          </a:ln>
        </p:spPr>
        <p:txBody>
          <a:bodyPr tIns="0" bIns="0" anchor="b">
            <a:noAutofit/>
          </a:bodyPr>
          <a:p>
            <a:pPr algn="ctr">
              <a:lnSpc>
                <a:spcPct val="100000"/>
              </a:lnSpc>
              <a:tabLst>
                <a:tab algn="l" pos="0"/>
              </a:tabLst>
            </a:pPr>
            <a:r>
              <a:rPr b="1" lang="en" sz="8000" spc="-1" strike="noStrike">
                <a:solidFill>
                  <a:srgbClr val="00ffc5"/>
                </a:solidFill>
                <a:latin typeface="Overpass Mono"/>
                <a:ea typeface="Overpass Mono"/>
              </a:rPr>
              <a:t>04</a:t>
            </a:r>
            <a:endParaRPr b="0" lang="en-IN"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TextShape 1"/>
          <p:cNvSpPr txBox="1"/>
          <p:nvPr/>
        </p:nvSpPr>
        <p:spPr>
          <a:xfrm>
            <a:off x="3818520" y="2388240"/>
            <a:ext cx="4693320" cy="2130480"/>
          </a:xfrm>
          <a:prstGeom prst="rect">
            <a:avLst/>
          </a:prstGeom>
          <a:noFill/>
          <a:ln w="0">
            <a:noFill/>
          </a:ln>
        </p:spPr>
        <p:txBody>
          <a:bodyPr tIns="91440" bIns="91440">
            <a:noAutofit/>
          </a:bodyPr>
          <a:p>
            <a:pPr>
              <a:lnSpc>
                <a:spcPct val="100000"/>
              </a:lnSpc>
              <a:tabLst>
                <a:tab algn="l" pos="0"/>
              </a:tabLst>
            </a:pPr>
            <a:r>
              <a:rPr b="0" lang="en" sz="1450" spc="-1" strike="noStrike">
                <a:solidFill>
                  <a:srgbClr val="ffffff"/>
                </a:solidFill>
                <a:latin typeface="Lora"/>
                <a:ea typeface="Lora"/>
              </a:rPr>
              <a:t>After all this steps you’re ready to start with your Linux Distro. </a:t>
            </a:r>
            <a:endParaRPr b="0" lang="en-IN" sz="1450" spc="-1" strike="noStrike">
              <a:solidFill>
                <a:srgbClr val="000000"/>
              </a:solidFill>
              <a:latin typeface="Arial"/>
            </a:endParaRPr>
          </a:p>
          <a:p>
            <a:pPr>
              <a:lnSpc>
                <a:spcPct val="100000"/>
              </a:lnSpc>
              <a:tabLst>
                <a:tab algn="l" pos="0"/>
              </a:tabLst>
            </a:pPr>
            <a:r>
              <a:rPr b="0" lang="en" sz="1450" spc="-1" strike="noStrike">
                <a:solidFill>
                  <a:srgbClr val="ffffff"/>
                </a:solidFill>
                <a:latin typeface="Lora"/>
                <a:ea typeface="Lora"/>
              </a:rPr>
              <a:t>Although you can check my GitHub Profile for the Book on Linux Networking,</a:t>
            </a:r>
            <a:endParaRPr b="0" lang="en-IN" sz="1450" spc="-1" strike="noStrike">
              <a:solidFill>
                <a:srgbClr val="000000"/>
              </a:solidFill>
              <a:latin typeface="Arial"/>
            </a:endParaRPr>
          </a:p>
        </p:txBody>
      </p:sp>
      <p:sp>
        <p:nvSpPr>
          <p:cNvPr id="587" name="TextShape 2"/>
          <p:cNvSpPr txBox="1"/>
          <p:nvPr/>
        </p:nvSpPr>
        <p:spPr>
          <a:xfrm>
            <a:off x="4579560" y="1714680"/>
            <a:ext cx="3962880" cy="668520"/>
          </a:xfrm>
          <a:prstGeom prst="rect">
            <a:avLst/>
          </a:prstGeom>
          <a:noFill/>
          <a:ln w="0">
            <a:noFill/>
          </a:ln>
        </p:spPr>
        <p:txBody>
          <a:bodyPr tIns="91440" bIns="91440">
            <a:noAutofit/>
          </a:bodyPr>
          <a:p>
            <a:r>
              <a:rPr b="0" lang="en-IN" sz="1400" spc="-1" strike="noStrike">
                <a:solidFill>
                  <a:srgbClr val="000000"/>
                </a:solidFill>
                <a:latin typeface="Arial"/>
              </a:rPr>
              <a:t> </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TextShape 1"/>
          <p:cNvSpPr txBox="1"/>
          <p:nvPr/>
        </p:nvSpPr>
        <p:spPr>
          <a:xfrm>
            <a:off x="223920" y="4583160"/>
            <a:ext cx="2476080" cy="456840"/>
          </a:xfrm>
          <a:prstGeom prst="rect">
            <a:avLst/>
          </a:prstGeom>
          <a:noFill/>
          <a:ln w="0">
            <a:noFill/>
          </a:ln>
        </p:spPr>
        <p:txBody>
          <a:bodyPr tIns="0" bIns="91440">
            <a:noAutofit/>
          </a:bodyPr>
          <a:p>
            <a:pPr algn="ctr">
              <a:lnSpc>
                <a:spcPct val="100000"/>
              </a:lnSpc>
              <a:tabLst>
                <a:tab algn="l" pos="0"/>
              </a:tabLst>
            </a:pPr>
            <a:r>
              <a:rPr b="0" lang="en" sz="1400" spc="-1" strike="noStrike">
                <a:solidFill>
                  <a:srgbClr val="ffffff"/>
                </a:solidFill>
                <a:latin typeface="Anaheim"/>
                <a:ea typeface="Anaheim"/>
              </a:rPr>
              <a:t>GitHub Profile: aakashr1213</a:t>
            </a:r>
            <a:endParaRPr b="0" lang="en-IN" sz="1400" spc="-1" strike="noStrike">
              <a:latin typeface="Arial"/>
            </a:endParaRPr>
          </a:p>
        </p:txBody>
      </p:sp>
      <p:sp>
        <p:nvSpPr>
          <p:cNvPr id="589" name="TextShape 2"/>
          <p:cNvSpPr txBox="1"/>
          <p:nvPr/>
        </p:nvSpPr>
        <p:spPr>
          <a:xfrm>
            <a:off x="2160000" y="1275480"/>
            <a:ext cx="3960000" cy="1064520"/>
          </a:xfrm>
          <a:prstGeom prst="rect">
            <a:avLst/>
          </a:prstGeom>
          <a:noFill/>
          <a:ln w="0">
            <a:noFill/>
          </a:ln>
        </p:spPr>
        <p:txBody>
          <a:bodyPr lIns="0" rIns="0" tIns="0" bIns="0" anchor="ctr">
            <a:noAutofit/>
          </a:bodyPr>
          <a:p>
            <a:pPr algn="ctr">
              <a:lnSpc>
                <a:spcPct val="100000"/>
              </a:lnSpc>
              <a:tabLst>
                <a:tab algn="l" pos="0"/>
              </a:tabLst>
            </a:pPr>
            <a:r>
              <a:rPr b="1" lang="en" sz="3600" spc="-1" strike="noStrike">
                <a:solidFill>
                  <a:srgbClr val="ffffff"/>
                </a:solidFill>
                <a:latin typeface="Overpass Mono"/>
                <a:ea typeface="Overpass Mono"/>
              </a:rPr>
              <a:t>Thank </a:t>
            </a:r>
            <a:r>
              <a:rPr b="1" lang="en" sz="3600" spc="-1" strike="noStrike">
                <a:solidFill>
                  <a:srgbClr val="ffffff"/>
                </a:solidFill>
                <a:latin typeface="Overpass Mono"/>
                <a:ea typeface="Overpass Mono"/>
              </a:rPr>
              <a:t>you!</a:t>
            </a:r>
            <a:endParaRPr b="0" lang="en-IN" sz="3600" spc="-1" strike="noStrike">
              <a:solidFill>
                <a:srgbClr val="000000"/>
              </a:solidFill>
              <a:latin typeface="Arial"/>
            </a:endParaRPr>
          </a:p>
        </p:txBody>
      </p:sp>
      <p:sp>
        <p:nvSpPr>
          <p:cNvPr id="590" name="TextShape 3"/>
          <p:cNvSpPr txBox="1"/>
          <p:nvPr/>
        </p:nvSpPr>
        <p:spPr>
          <a:xfrm>
            <a:off x="457200" y="1203480"/>
            <a:ext cx="8229240" cy="2982960"/>
          </a:xfrm>
          <a:prstGeom prst="rect">
            <a:avLst/>
          </a:prstGeom>
          <a:noFill/>
          <a:ln w="0">
            <a:noFill/>
          </a:ln>
        </p:spPr>
        <p:txBody>
          <a:bodyPr lIns="0" rIns="0" tIns="0" bIns="0">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 </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TextShape 1"/>
          <p:cNvSpPr txBox="1"/>
          <p:nvPr/>
        </p:nvSpPr>
        <p:spPr>
          <a:xfrm>
            <a:off x="1278000" y="342000"/>
            <a:ext cx="6587640" cy="668520"/>
          </a:xfrm>
          <a:prstGeom prst="rect">
            <a:avLst/>
          </a:prstGeom>
          <a:noFill/>
          <a:ln w="0">
            <a:noFill/>
          </a:ln>
        </p:spPr>
        <p:txBody>
          <a:bodyPr tIns="91440" bIns="91440">
            <a:noAutofit/>
          </a:bodyPr>
          <a:p>
            <a:pPr algn="ctr">
              <a:lnSpc>
                <a:spcPct val="100000"/>
              </a:lnSpc>
              <a:tabLst>
                <a:tab algn="l" pos="0"/>
              </a:tabLst>
            </a:pPr>
            <a:r>
              <a:rPr b="1" lang="en" sz="3000" spc="-1" strike="noStrike">
                <a:solidFill>
                  <a:srgbClr val="00ffc5"/>
                </a:solidFill>
                <a:latin typeface="Overpass Mono"/>
                <a:ea typeface="Overpass Mono"/>
              </a:rPr>
              <a:t>TABLE OF CONTENTS</a:t>
            </a:r>
            <a:endParaRPr b="0" lang="en-IN" sz="3000" spc="-1" strike="noStrike">
              <a:solidFill>
                <a:srgbClr val="000000"/>
              </a:solidFill>
              <a:latin typeface="Arial"/>
            </a:endParaRPr>
          </a:p>
        </p:txBody>
      </p:sp>
      <p:sp>
        <p:nvSpPr>
          <p:cNvPr id="524" name="TextShape 2"/>
          <p:cNvSpPr txBox="1"/>
          <p:nvPr/>
        </p:nvSpPr>
        <p:spPr>
          <a:xfrm>
            <a:off x="2190240" y="1848240"/>
            <a:ext cx="2163600" cy="240480"/>
          </a:xfrm>
          <a:prstGeom prst="rect">
            <a:avLst/>
          </a:prstGeom>
          <a:noFill/>
          <a:ln w="0">
            <a:noFill/>
          </a:ln>
        </p:spPr>
        <p:txBody>
          <a:bodyPr tIns="0" bIns="0" anchor="b">
            <a:noAutofit/>
          </a:bodyPr>
          <a:p>
            <a:pPr>
              <a:lnSpc>
                <a:spcPct val="100000"/>
              </a:lnSpc>
              <a:tabLst>
                <a:tab algn="l" pos="0"/>
              </a:tabLst>
            </a:pPr>
            <a:r>
              <a:rPr b="1" lang="en" sz="3500" spc="-1" strike="noStrike">
                <a:solidFill>
                  <a:srgbClr val="ffffff"/>
                </a:solidFill>
                <a:latin typeface="Overpass Mono"/>
                <a:ea typeface="Overpass Mono"/>
              </a:rPr>
              <a:t>01</a:t>
            </a:r>
            <a:endParaRPr b="0" lang="en-IN" sz="3500" spc="-1" strike="noStrike">
              <a:solidFill>
                <a:srgbClr val="000000"/>
              </a:solidFill>
              <a:latin typeface="Arial"/>
            </a:endParaRPr>
          </a:p>
        </p:txBody>
      </p:sp>
      <p:sp>
        <p:nvSpPr>
          <p:cNvPr id="525" name="TextShape 3"/>
          <p:cNvSpPr txBox="1"/>
          <p:nvPr/>
        </p:nvSpPr>
        <p:spPr>
          <a:xfrm>
            <a:off x="2189880" y="2162160"/>
            <a:ext cx="2471760" cy="426240"/>
          </a:xfrm>
          <a:prstGeom prst="rect">
            <a:avLst/>
          </a:prstGeom>
          <a:noFill/>
          <a:ln w="0">
            <a:noFill/>
          </a:ln>
        </p:spPr>
        <p:txBody>
          <a:bodyPr tIns="0" bIns="0">
            <a:noAutofit/>
          </a:bodyPr>
          <a:p>
            <a:pPr>
              <a:lnSpc>
                <a:spcPct val="100000"/>
              </a:lnSpc>
              <a:tabLst>
                <a:tab algn="l" pos="0"/>
              </a:tabLst>
            </a:pPr>
            <a:r>
              <a:rPr b="1" lang="en" sz="2200" spc="-1" strike="noStrike">
                <a:solidFill>
                  <a:srgbClr val="ffffff"/>
                </a:solidFill>
                <a:latin typeface="Overpass Mono"/>
                <a:ea typeface="Overpass Mono"/>
              </a:rPr>
              <a:t>INTRODUCTION</a:t>
            </a:r>
            <a:endParaRPr b="0" lang="en-IN" sz="2200" spc="-1" strike="noStrike">
              <a:latin typeface="Arial"/>
            </a:endParaRPr>
          </a:p>
        </p:txBody>
      </p:sp>
      <p:sp>
        <p:nvSpPr>
          <p:cNvPr id="526" name="TextShape 4"/>
          <p:cNvSpPr txBox="1"/>
          <p:nvPr/>
        </p:nvSpPr>
        <p:spPr>
          <a:xfrm>
            <a:off x="4812120" y="1848240"/>
            <a:ext cx="2163600" cy="240480"/>
          </a:xfrm>
          <a:prstGeom prst="rect">
            <a:avLst/>
          </a:prstGeom>
          <a:noFill/>
          <a:ln w="0">
            <a:noFill/>
          </a:ln>
        </p:spPr>
        <p:txBody>
          <a:bodyPr tIns="0" bIns="0" anchor="b">
            <a:noAutofit/>
          </a:bodyPr>
          <a:p>
            <a:pPr algn="r">
              <a:lnSpc>
                <a:spcPct val="100000"/>
              </a:lnSpc>
              <a:tabLst>
                <a:tab algn="l" pos="0"/>
              </a:tabLst>
            </a:pPr>
            <a:r>
              <a:rPr b="1" lang="en" sz="3500" spc="-1" strike="noStrike">
                <a:solidFill>
                  <a:srgbClr val="ffffff"/>
                </a:solidFill>
                <a:latin typeface="Overpass Mono"/>
                <a:ea typeface="Overpass Mono"/>
              </a:rPr>
              <a:t>03</a:t>
            </a:r>
            <a:endParaRPr b="0" lang="en-IN" sz="3500" spc="-1" strike="noStrike">
              <a:solidFill>
                <a:srgbClr val="000000"/>
              </a:solidFill>
              <a:latin typeface="Arial"/>
            </a:endParaRPr>
          </a:p>
        </p:txBody>
      </p:sp>
      <p:sp>
        <p:nvSpPr>
          <p:cNvPr id="527" name="TextShape 5"/>
          <p:cNvSpPr txBox="1"/>
          <p:nvPr/>
        </p:nvSpPr>
        <p:spPr>
          <a:xfrm>
            <a:off x="4812120" y="2163600"/>
            <a:ext cx="2163600" cy="426240"/>
          </a:xfrm>
          <a:prstGeom prst="rect">
            <a:avLst/>
          </a:prstGeom>
          <a:noFill/>
          <a:ln w="0">
            <a:noFill/>
          </a:ln>
        </p:spPr>
        <p:txBody>
          <a:bodyPr tIns="0" bIns="0">
            <a:noAutofit/>
          </a:bodyPr>
          <a:p>
            <a:pPr algn="r">
              <a:lnSpc>
                <a:spcPct val="100000"/>
              </a:lnSpc>
              <a:tabLst>
                <a:tab algn="l" pos="0"/>
              </a:tabLst>
            </a:pPr>
            <a:r>
              <a:rPr b="1" lang="en" sz="2200" spc="-1" strike="noStrike">
                <a:solidFill>
                  <a:srgbClr val="ffffff"/>
                </a:solidFill>
                <a:latin typeface="Overpass Mono"/>
                <a:ea typeface="Overpass Mono"/>
              </a:rPr>
              <a:t>COMPILATION</a:t>
            </a:r>
            <a:endParaRPr b="0" lang="en-IN" sz="2200" spc="-1" strike="noStrike">
              <a:latin typeface="Arial"/>
            </a:endParaRPr>
          </a:p>
        </p:txBody>
      </p:sp>
      <p:sp>
        <p:nvSpPr>
          <p:cNvPr id="528" name="TextShape 6"/>
          <p:cNvSpPr txBox="1"/>
          <p:nvPr/>
        </p:nvSpPr>
        <p:spPr>
          <a:xfrm>
            <a:off x="2190240" y="3258360"/>
            <a:ext cx="2163600" cy="240480"/>
          </a:xfrm>
          <a:prstGeom prst="rect">
            <a:avLst/>
          </a:prstGeom>
          <a:noFill/>
          <a:ln w="0">
            <a:noFill/>
          </a:ln>
        </p:spPr>
        <p:txBody>
          <a:bodyPr tIns="0" bIns="0" anchor="b">
            <a:noAutofit/>
          </a:bodyPr>
          <a:p>
            <a:pPr>
              <a:lnSpc>
                <a:spcPct val="100000"/>
              </a:lnSpc>
              <a:tabLst>
                <a:tab algn="l" pos="0"/>
              </a:tabLst>
            </a:pPr>
            <a:r>
              <a:rPr b="1" lang="en" sz="3500" spc="-1" strike="noStrike">
                <a:solidFill>
                  <a:srgbClr val="ffffff"/>
                </a:solidFill>
                <a:latin typeface="Overpass Mono"/>
                <a:ea typeface="Overpass Mono"/>
              </a:rPr>
              <a:t>02</a:t>
            </a:r>
            <a:endParaRPr b="0" lang="en-IN" sz="3500" spc="-1" strike="noStrike">
              <a:solidFill>
                <a:srgbClr val="000000"/>
              </a:solidFill>
              <a:latin typeface="Arial"/>
            </a:endParaRPr>
          </a:p>
        </p:txBody>
      </p:sp>
      <p:sp>
        <p:nvSpPr>
          <p:cNvPr id="529" name="TextShape 7"/>
          <p:cNvSpPr txBox="1"/>
          <p:nvPr/>
        </p:nvSpPr>
        <p:spPr>
          <a:xfrm>
            <a:off x="2190240" y="3572280"/>
            <a:ext cx="2567880" cy="426240"/>
          </a:xfrm>
          <a:prstGeom prst="rect">
            <a:avLst/>
          </a:prstGeom>
          <a:noFill/>
          <a:ln w="0">
            <a:noFill/>
          </a:ln>
        </p:spPr>
        <p:txBody>
          <a:bodyPr tIns="0" bIns="0">
            <a:noAutofit/>
          </a:bodyPr>
          <a:p>
            <a:pPr>
              <a:lnSpc>
                <a:spcPct val="100000"/>
              </a:lnSpc>
              <a:tabLst>
                <a:tab algn="l" pos="0"/>
              </a:tabLst>
            </a:pPr>
            <a:r>
              <a:rPr b="1" lang="en" sz="2200" spc="-1" strike="noStrike">
                <a:solidFill>
                  <a:srgbClr val="ffffff"/>
                </a:solidFill>
                <a:latin typeface="Overpass Mono"/>
                <a:ea typeface="Overpass Mono"/>
              </a:rPr>
              <a:t>PREPROCESSING</a:t>
            </a:r>
            <a:endParaRPr b="0" lang="en-IN" sz="2200" spc="-1" strike="noStrike">
              <a:latin typeface="Arial"/>
            </a:endParaRPr>
          </a:p>
        </p:txBody>
      </p:sp>
      <p:sp>
        <p:nvSpPr>
          <p:cNvPr id="530" name="TextShape 8"/>
          <p:cNvSpPr txBox="1"/>
          <p:nvPr/>
        </p:nvSpPr>
        <p:spPr>
          <a:xfrm>
            <a:off x="4812120" y="3258360"/>
            <a:ext cx="2163600" cy="240480"/>
          </a:xfrm>
          <a:prstGeom prst="rect">
            <a:avLst/>
          </a:prstGeom>
          <a:noFill/>
          <a:ln w="0">
            <a:noFill/>
          </a:ln>
        </p:spPr>
        <p:txBody>
          <a:bodyPr tIns="0" bIns="0" anchor="b">
            <a:noAutofit/>
          </a:bodyPr>
          <a:p>
            <a:pPr algn="r">
              <a:lnSpc>
                <a:spcPct val="100000"/>
              </a:lnSpc>
              <a:tabLst>
                <a:tab algn="l" pos="0"/>
              </a:tabLst>
            </a:pPr>
            <a:r>
              <a:rPr b="1" lang="en" sz="3500" spc="-1" strike="noStrike">
                <a:solidFill>
                  <a:srgbClr val="ffffff"/>
                </a:solidFill>
                <a:latin typeface="Overpass Mono"/>
                <a:ea typeface="Overpass Mono"/>
              </a:rPr>
              <a:t>04</a:t>
            </a:r>
            <a:endParaRPr b="0" lang="en-IN" sz="3500" spc="-1" strike="noStrike">
              <a:solidFill>
                <a:srgbClr val="000000"/>
              </a:solidFill>
              <a:latin typeface="Arial"/>
            </a:endParaRPr>
          </a:p>
        </p:txBody>
      </p:sp>
      <p:sp>
        <p:nvSpPr>
          <p:cNvPr id="531" name="TextShape 9"/>
          <p:cNvSpPr txBox="1"/>
          <p:nvPr/>
        </p:nvSpPr>
        <p:spPr>
          <a:xfrm>
            <a:off x="4812120" y="3573360"/>
            <a:ext cx="2163600" cy="426240"/>
          </a:xfrm>
          <a:prstGeom prst="rect">
            <a:avLst/>
          </a:prstGeom>
          <a:noFill/>
          <a:ln w="0">
            <a:noFill/>
          </a:ln>
        </p:spPr>
        <p:txBody>
          <a:bodyPr tIns="0" bIns="0">
            <a:noAutofit/>
          </a:bodyPr>
          <a:p>
            <a:pPr algn="r">
              <a:lnSpc>
                <a:spcPct val="100000"/>
              </a:lnSpc>
              <a:tabLst>
                <a:tab algn="l" pos="0"/>
              </a:tabLst>
            </a:pPr>
            <a:r>
              <a:rPr b="1" lang="en" sz="2200" spc="-1" strike="noStrike">
                <a:solidFill>
                  <a:srgbClr val="ffffff"/>
                </a:solidFill>
                <a:latin typeface="Overpass Mono"/>
                <a:ea typeface="Overpass Mono"/>
              </a:rPr>
              <a:t>ASSEMBLY &amp; LINKING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2" name="Google Shape;355;p28" descr=""/>
          <p:cNvPicPr/>
          <p:nvPr/>
        </p:nvPicPr>
        <p:blipFill>
          <a:blip r:embed="rId1"/>
          <a:srcRect l="24492" t="18184" r="9353" b="4809"/>
          <a:stretch/>
        </p:blipFill>
        <p:spPr>
          <a:xfrm>
            <a:off x="5353200" y="1809720"/>
            <a:ext cx="3323880" cy="2580840"/>
          </a:xfrm>
          <a:prstGeom prst="rect">
            <a:avLst/>
          </a:prstGeom>
          <a:ln w="0">
            <a:noFill/>
          </a:ln>
        </p:spPr>
      </p:pic>
      <p:sp>
        <p:nvSpPr>
          <p:cNvPr id="533" name="TextShape 1"/>
          <p:cNvSpPr txBox="1"/>
          <p:nvPr/>
        </p:nvSpPr>
        <p:spPr>
          <a:xfrm>
            <a:off x="609480" y="1973160"/>
            <a:ext cx="3512520" cy="2130480"/>
          </a:xfrm>
          <a:prstGeom prst="rect">
            <a:avLst/>
          </a:prstGeom>
          <a:noFill/>
          <a:ln w="0">
            <a:noFill/>
          </a:ln>
        </p:spPr>
        <p:txBody>
          <a:bodyPr tIns="91440" bIns="91440">
            <a:noAutofit/>
          </a:bodyPr>
          <a:p>
            <a:pPr>
              <a:lnSpc>
                <a:spcPct val="100000"/>
              </a:lnSpc>
              <a:tabLst>
                <a:tab algn="l" pos="0"/>
              </a:tabLst>
            </a:pPr>
            <a:r>
              <a:rPr b="0" lang="en" sz="1450" spc="-1" strike="noStrike">
                <a:solidFill>
                  <a:srgbClr val="ffffff"/>
                </a:solidFill>
                <a:latin typeface="Lora"/>
                <a:ea typeface="Lora"/>
              </a:rPr>
              <a:t>An operating system is system software that manages computer hardware, software resources, and provides common services for computer programs.</a:t>
            </a:r>
            <a:endParaRPr b="0" lang="en-IN" sz="1450" spc="-1" strike="noStrike">
              <a:solidFill>
                <a:srgbClr val="000000"/>
              </a:solidFill>
              <a:latin typeface="Arial"/>
            </a:endParaRPr>
          </a:p>
        </p:txBody>
      </p:sp>
      <p:sp>
        <p:nvSpPr>
          <p:cNvPr id="534" name="TextShape 2"/>
          <p:cNvSpPr txBox="1"/>
          <p:nvPr/>
        </p:nvSpPr>
        <p:spPr>
          <a:xfrm>
            <a:off x="560880" y="1168200"/>
            <a:ext cx="3561120" cy="668520"/>
          </a:xfrm>
          <a:prstGeom prst="rect">
            <a:avLst/>
          </a:prstGeom>
          <a:noFill/>
          <a:ln w="0">
            <a:noFill/>
          </a:ln>
        </p:spPr>
        <p:txBody>
          <a:bodyPr tIns="91440" bIns="91440">
            <a:noAutofit/>
          </a:bodyPr>
          <a:p>
            <a:pPr>
              <a:lnSpc>
                <a:spcPct val="100000"/>
              </a:lnSpc>
              <a:tabLst>
                <a:tab algn="l" pos="0"/>
              </a:tabLst>
            </a:pPr>
            <a:r>
              <a:rPr b="1" lang="en" sz="3000" spc="-1" strike="noStrike">
                <a:solidFill>
                  <a:srgbClr val="00ffc5"/>
                </a:solidFill>
                <a:latin typeface="Overpass Mono"/>
                <a:ea typeface="Overpass Mono"/>
              </a:rPr>
              <a:t>General Intro</a:t>
            </a:r>
            <a:endParaRPr b="0" lang="en-IN" sz="3000" spc="-1" strike="noStrike">
              <a:solidFill>
                <a:srgbClr val="000000"/>
              </a:solidFill>
              <a:latin typeface="Arial"/>
            </a:endParaRPr>
          </a:p>
        </p:txBody>
      </p:sp>
      <p:sp>
        <p:nvSpPr>
          <p:cNvPr id="535" name="CustomShape 3"/>
          <p:cNvSpPr/>
          <p:nvPr/>
        </p:nvSpPr>
        <p:spPr>
          <a:xfrm>
            <a:off x="7524720" y="3887640"/>
            <a:ext cx="1618920" cy="241200"/>
          </a:xfrm>
          <a:custGeom>
            <a:avLst/>
            <a:gdLst/>
            <a:ahLst/>
            <a:rect l="l" t="t" r="r" b="b"/>
            <a:pathLst>
              <a:path w="146079" h="5859">
                <a:moveTo>
                  <a:pt x="1" y="1"/>
                </a:moveTo>
                <a:lnTo>
                  <a:pt x="1" y="5858"/>
                </a:lnTo>
                <a:lnTo>
                  <a:pt x="146079" y="5858"/>
                </a:lnTo>
                <a:lnTo>
                  <a:pt x="146079" y="1"/>
                </a:lnTo>
                <a:close/>
              </a:path>
            </a:pathLst>
          </a:custGeom>
          <a:solidFill>
            <a:schemeClr val="dk2"/>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TextShape 1"/>
          <p:cNvSpPr txBox="1"/>
          <p:nvPr/>
        </p:nvSpPr>
        <p:spPr>
          <a:xfrm>
            <a:off x="454680" y="2714760"/>
            <a:ext cx="8424720" cy="447480"/>
          </a:xfrm>
          <a:prstGeom prst="rect">
            <a:avLst/>
          </a:prstGeom>
          <a:noFill/>
          <a:ln w="0">
            <a:noFill/>
          </a:ln>
        </p:spPr>
        <p:txBody>
          <a:bodyPr tIns="0" bIns="0" anchor="ctr">
            <a:noAutofit/>
          </a:bodyPr>
          <a:p>
            <a:pPr algn="ctr">
              <a:lnSpc>
                <a:spcPct val="100000"/>
              </a:lnSpc>
              <a:tabLst>
                <a:tab algn="l" pos="0"/>
              </a:tabLst>
            </a:pPr>
            <a:r>
              <a:rPr b="1" lang="en" sz="3600" spc="-1" strike="noStrike">
                <a:solidFill>
                  <a:srgbClr val="ffffff"/>
                </a:solidFill>
                <a:latin typeface="Overpass Mono"/>
                <a:ea typeface="Overpass Mono"/>
              </a:rPr>
              <a:t>Linux</a:t>
            </a:r>
            <a:endParaRPr b="0" lang="en-IN" sz="3600" spc="-1" strike="noStrike">
              <a:solidFill>
                <a:srgbClr val="000000"/>
              </a:solidFill>
              <a:latin typeface="Arial"/>
            </a:endParaRPr>
          </a:p>
        </p:txBody>
      </p:sp>
      <p:sp>
        <p:nvSpPr>
          <p:cNvPr id="537" name="TextShape 2"/>
          <p:cNvSpPr txBox="1"/>
          <p:nvPr/>
        </p:nvSpPr>
        <p:spPr>
          <a:xfrm>
            <a:off x="454680" y="2151000"/>
            <a:ext cx="8424720" cy="489240"/>
          </a:xfrm>
          <a:prstGeom prst="rect">
            <a:avLst/>
          </a:prstGeom>
          <a:noFill/>
          <a:ln w="0">
            <a:noFill/>
          </a:ln>
        </p:spPr>
        <p:txBody>
          <a:bodyPr tIns="0" bIns="0" anchor="b">
            <a:noAutofit/>
          </a:bodyPr>
          <a:p>
            <a:pPr algn="ctr">
              <a:lnSpc>
                <a:spcPct val="100000"/>
              </a:lnSpc>
              <a:tabLst>
                <a:tab algn="l" pos="0"/>
              </a:tabLst>
            </a:pPr>
            <a:r>
              <a:rPr b="1" lang="en" sz="8000" spc="-1" strike="noStrike">
                <a:solidFill>
                  <a:srgbClr val="00ffc5"/>
                </a:solidFill>
                <a:latin typeface="Overpass Mono"/>
                <a:ea typeface="Overpass Mono"/>
              </a:rPr>
              <a:t>01</a:t>
            </a:r>
            <a:endParaRPr b="0" lang="en-IN"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TextShape 1"/>
          <p:cNvSpPr txBox="1"/>
          <p:nvPr/>
        </p:nvSpPr>
        <p:spPr>
          <a:xfrm>
            <a:off x="3849120" y="2383200"/>
            <a:ext cx="4693320" cy="2130480"/>
          </a:xfrm>
          <a:prstGeom prst="rect">
            <a:avLst/>
          </a:prstGeom>
          <a:noFill/>
          <a:ln w="0">
            <a:noFill/>
          </a:ln>
        </p:spPr>
        <p:txBody>
          <a:bodyPr tIns="91440" bIns="91440">
            <a:noAutofit/>
          </a:bodyPr>
          <a:p>
            <a:pPr>
              <a:lnSpc>
                <a:spcPct val="100000"/>
              </a:lnSpc>
              <a:tabLst>
                <a:tab algn="l" pos="0"/>
              </a:tabLst>
            </a:pPr>
            <a:r>
              <a:rPr b="0" lang="en-IN" sz="1400" spc="-1" strike="noStrike">
                <a:solidFill>
                  <a:srgbClr val="000000"/>
                </a:solidFill>
                <a:latin typeface="Arial"/>
              </a:rPr>
              <a:t>Linux® is an open source operating system (OS). An operating system is the software that directly manages a system's hardware and resources, like CPU, memory, and storage. The OS sits between applications and hardware and makes the connections between all of your software and the physical resources that do the work.</a:t>
            </a:r>
            <a:endParaRPr b="0" lang="en-IN" sz="1400" spc="-1" strike="noStrike">
              <a:solidFill>
                <a:srgbClr val="000000"/>
              </a:solidFill>
              <a:latin typeface="Arial"/>
            </a:endParaRPr>
          </a:p>
        </p:txBody>
      </p:sp>
      <p:sp>
        <p:nvSpPr>
          <p:cNvPr id="539" name="TextShape 2"/>
          <p:cNvSpPr txBox="1"/>
          <p:nvPr/>
        </p:nvSpPr>
        <p:spPr>
          <a:xfrm>
            <a:off x="4579560" y="1714680"/>
            <a:ext cx="3962880" cy="668520"/>
          </a:xfrm>
          <a:prstGeom prst="rect">
            <a:avLst/>
          </a:prstGeom>
          <a:noFill/>
          <a:ln w="0">
            <a:noFill/>
          </a:ln>
        </p:spPr>
        <p:txBody>
          <a:bodyPr tIns="91440" bIns="91440">
            <a:noAutofit/>
          </a:bodyPr>
          <a:p>
            <a:pPr algn="r">
              <a:lnSpc>
                <a:spcPct val="100000"/>
              </a:lnSpc>
              <a:tabLst>
                <a:tab algn="l" pos="0"/>
              </a:tabLst>
            </a:pPr>
            <a:r>
              <a:rPr b="1" lang="en" sz="3000" spc="-1" strike="noStrike">
                <a:solidFill>
                  <a:srgbClr val="00ffc5"/>
                </a:solidFill>
                <a:latin typeface="Overpass Mono"/>
                <a:ea typeface="Overpass Mono"/>
              </a:rPr>
              <a:t>Linux</a:t>
            </a:r>
            <a:endParaRPr b="0" lang="en-IN"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TextShape 1"/>
          <p:cNvSpPr txBox="1"/>
          <p:nvPr/>
        </p:nvSpPr>
        <p:spPr>
          <a:xfrm>
            <a:off x="3600000" y="1440000"/>
            <a:ext cx="4140000" cy="533880"/>
          </a:xfrm>
          <a:prstGeom prst="rect">
            <a:avLst/>
          </a:prstGeom>
          <a:noFill/>
          <a:ln w="0">
            <a:noFill/>
          </a:ln>
        </p:spPr>
        <p:txBody>
          <a:bodyPr lIns="90000" rIns="90000" tIns="45000" bIns="45000">
            <a:noAutofit/>
          </a:bodyPr>
          <a:p>
            <a:pPr algn="r">
              <a:lnSpc>
                <a:spcPct val="100000"/>
              </a:lnSpc>
              <a:tabLst>
                <a:tab algn="l" pos="0"/>
              </a:tabLst>
            </a:pPr>
            <a:r>
              <a:rPr b="1" lang="en" sz="3000" spc="-1" strike="noStrike">
                <a:solidFill>
                  <a:srgbClr val="00ffc5"/>
                </a:solidFill>
                <a:latin typeface="Overpass Mono"/>
                <a:ea typeface="Overpass Mono"/>
              </a:rPr>
              <a:t>Linux Flavors</a:t>
            </a:r>
            <a:endParaRPr b="0" lang="en-IN" sz="3000" spc="-1" strike="noStrike">
              <a:latin typeface="Arial"/>
            </a:endParaRPr>
          </a:p>
        </p:txBody>
      </p:sp>
      <p:pic>
        <p:nvPicPr>
          <p:cNvPr id="541" name="" descr=""/>
          <p:cNvPicPr/>
          <p:nvPr/>
        </p:nvPicPr>
        <p:blipFill>
          <a:blip r:embed="rId1"/>
          <a:stretch/>
        </p:blipFill>
        <p:spPr>
          <a:xfrm>
            <a:off x="4411080" y="1958400"/>
            <a:ext cx="3868920" cy="29016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TextShape 1"/>
          <p:cNvSpPr txBox="1"/>
          <p:nvPr/>
        </p:nvSpPr>
        <p:spPr>
          <a:xfrm>
            <a:off x="1326960" y="337680"/>
            <a:ext cx="8100000" cy="1420920"/>
          </a:xfrm>
          <a:prstGeom prst="rect">
            <a:avLst/>
          </a:prstGeom>
          <a:noFill/>
          <a:ln w="0">
            <a:noFill/>
          </a:ln>
        </p:spPr>
        <p:txBody>
          <a:bodyPr lIns="90000" rIns="90000" tIns="45000" bIns="45000">
            <a:noAutofit/>
          </a:bodyPr>
          <a:p>
            <a:r>
              <a:rPr b="1" lang="en" sz="3000" spc="-1" strike="noStrike">
                <a:solidFill>
                  <a:srgbClr val="00ffc5"/>
                </a:solidFill>
                <a:latin typeface="Overpass Mono"/>
                <a:ea typeface="Overpass Mono"/>
              </a:rPr>
              <a:t>Most Used Linux Distribution</a:t>
            </a:r>
            <a:endParaRPr b="0" lang="en-IN" sz="3000" spc="-1" strike="noStrike">
              <a:latin typeface="Arial"/>
            </a:endParaRPr>
          </a:p>
        </p:txBody>
      </p:sp>
      <p:pic>
        <p:nvPicPr>
          <p:cNvPr id="543" name="" descr=""/>
          <p:cNvPicPr/>
          <p:nvPr/>
        </p:nvPicPr>
        <p:blipFill>
          <a:blip r:embed="rId1"/>
          <a:stretch/>
        </p:blipFill>
        <p:spPr>
          <a:xfrm>
            <a:off x="0" y="828360"/>
            <a:ext cx="9144000" cy="4315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TextShape 1"/>
          <p:cNvSpPr txBox="1"/>
          <p:nvPr/>
        </p:nvSpPr>
        <p:spPr>
          <a:xfrm>
            <a:off x="454680" y="2714760"/>
            <a:ext cx="8424720" cy="447480"/>
          </a:xfrm>
          <a:prstGeom prst="rect">
            <a:avLst/>
          </a:prstGeom>
          <a:noFill/>
          <a:ln w="0">
            <a:noFill/>
          </a:ln>
        </p:spPr>
        <p:txBody>
          <a:bodyPr tIns="0" bIns="0" anchor="ctr">
            <a:noAutofit/>
          </a:bodyPr>
          <a:p>
            <a:pPr algn="ctr">
              <a:lnSpc>
                <a:spcPct val="100000"/>
              </a:lnSpc>
              <a:tabLst>
                <a:tab algn="l" pos="0"/>
              </a:tabLst>
            </a:pPr>
            <a:r>
              <a:rPr b="1" lang="en" sz="3600" spc="-1" strike="noStrike">
                <a:solidFill>
                  <a:srgbClr val="ffffff"/>
                </a:solidFill>
                <a:latin typeface="Overpass Mono"/>
                <a:ea typeface="Overpass Mono"/>
              </a:rPr>
              <a:t>Linux Uses!</a:t>
            </a:r>
            <a:endParaRPr b="0" lang="en-IN" sz="3600" spc="-1" strike="noStrike">
              <a:solidFill>
                <a:srgbClr val="000000"/>
              </a:solidFill>
              <a:latin typeface="Arial"/>
            </a:endParaRPr>
          </a:p>
        </p:txBody>
      </p:sp>
      <p:sp>
        <p:nvSpPr>
          <p:cNvPr id="545" name="TextShape 2"/>
          <p:cNvSpPr txBox="1"/>
          <p:nvPr/>
        </p:nvSpPr>
        <p:spPr>
          <a:xfrm>
            <a:off x="454680" y="2151000"/>
            <a:ext cx="8424720" cy="489240"/>
          </a:xfrm>
          <a:prstGeom prst="rect">
            <a:avLst/>
          </a:prstGeom>
          <a:noFill/>
          <a:ln w="0">
            <a:noFill/>
          </a:ln>
        </p:spPr>
        <p:txBody>
          <a:bodyPr tIns="0" bIns="0" anchor="b">
            <a:noAutofit/>
          </a:bodyPr>
          <a:p>
            <a:pPr algn="ctr">
              <a:lnSpc>
                <a:spcPct val="100000"/>
              </a:lnSpc>
              <a:tabLst>
                <a:tab algn="l" pos="0"/>
              </a:tabLst>
            </a:pPr>
            <a:r>
              <a:rPr b="1" lang="en" sz="8000" spc="-1" strike="noStrike">
                <a:solidFill>
                  <a:srgbClr val="00ffc5"/>
                </a:solidFill>
                <a:latin typeface="Overpass Mono"/>
                <a:ea typeface="Overpass Mono"/>
              </a:rPr>
              <a:t>02</a:t>
            </a:r>
            <a:endParaRPr b="0" lang="en-IN"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LibreOffice/7.0.3.1$Linux_X86_64 LibreOffice_project/00$Build-1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2021-07-29T23:31:50Z</dcterms:modified>
  <cp:revision>1</cp:revision>
  <dc:subject/>
  <dc:title/>
</cp:coreProperties>
</file>