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8490" y="2818903"/>
            <a:ext cx="14771018" cy="294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526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62705" y="6296627"/>
            <a:ext cx="13362588" cy="108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526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526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526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526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05010" y="3575252"/>
            <a:ext cx="1073785" cy="358140"/>
          </a:xfrm>
          <a:custGeom>
            <a:avLst/>
            <a:gdLst/>
            <a:ahLst/>
            <a:cxnLst/>
            <a:rect l="l" t="t" r="r" b="b"/>
            <a:pathLst>
              <a:path w="1073784" h="358139">
                <a:moveTo>
                  <a:pt x="1073607" y="174472"/>
                </a:moveTo>
                <a:lnTo>
                  <a:pt x="1072553" y="174472"/>
                </a:lnTo>
                <a:lnTo>
                  <a:pt x="1070775" y="159131"/>
                </a:lnTo>
                <a:lnTo>
                  <a:pt x="1061364" y="137541"/>
                </a:lnTo>
                <a:lnTo>
                  <a:pt x="1047026" y="118465"/>
                </a:lnTo>
                <a:lnTo>
                  <a:pt x="1036993" y="108966"/>
                </a:lnTo>
                <a:lnTo>
                  <a:pt x="1036993" y="178943"/>
                </a:lnTo>
                <a:lnTo>
                  <a:pt x="1033475" y="198221"/>
                </a:lnTo>
                <a:lnTo>
                  <a:pt x="1000150" y="243065"/>
                </a:lnTo>
                <a:lnTo>
                  <a:pt x="937120" y="282740"/>
                </a:lnTo>
                <a:lnTo>
                  <a:pt x="895629" y="300050"/>
                </a:lnTo>
                <a:lnTo>
                  <a:pt x="848118" y="315366"/>
                </a:lnTo>
                <a:lnTo>
                  <a:pt x="795070" y="328422"/>
                </a:lnTo>
                <a:lnTo>
                  <a:pt x="736930" y="339001"/>
                </a:lnTo>
                <a:lnTo>
                  <a:pt x="674192" y="346849"/>
                </a:lnTo>
                <a:lnTo>
                  <a:pt x="607314" y="351726"/>
                </a:lnTo>
                <a:lnTo>
                  <a:pt x="536841" y="353415"/>
                </a:lnTo>
                <a:lnTo>
                  <a:pt x="466293" y="351726"/>
                </a:lnTo>
                <a:lnTo>
                  <a:pt x="399415" y="346849"/>
                </a:lnTo>
                <a:lnTo>
                  <a:pt x="336677" y="339001"/>
                </a:lnTo>
                <a:lnTo>
                  <a:pt x="278536" y="328422"/>
                </a:lnTo>
                <a:lnTo>
                  <a:pt x="225488" y="315366"/>
                </a:lnTo>
                <a:lnTo>
                  <a:pt x="177977" y="300050"/>
                </a:lnTo>
                <a:lnTo>
                  <a:pt x="136486" y="282740"/>
                </a:lnTo>
                <a:lnTo>
                  <a:pt x="101498" y="263664"/>
                </a:lnTo>
                <a:lnTo>
                  <a:pt x="52844" y="221170"/>
                </a:lnTo>
                <a:lnTo>
                  <a:pt x="36601" y="178943"/>
                </a:lnTo>
                <a:lnTo>
                  <a:pt x="40132" y="159651"/>
                </a:lnTo>
                <a:lnTo>
                  <a:pt x="73456" y="114820"/>
                </a:lnTo>
                <a:lnTo>
                  <a:pt x="136486" y="75133"/>
                </a:lnTo>
                <a:lnTo>
                  <a:pt x="177977" y="57823"/>
                </a:lnTo>
                <a:lnTo>
                  <a:pt x="225488" y="42519"/>
                </a:lnTo>
                <a:lnTo>
                  <a:pt x="278536" y="29464"/>
                </a:lnTo>
                <a:lnTo>
                  <a:pt x="336677" y="18884"/>
                </a:lnTo>
                <a:lnTo>
                  <a:pt x="399415" y="11036"/>
                </a:lnTo>
                <a:lnTo>
                  <a:pt x="466293" y="6146"/>
                </a:lnTo>
                <a:lnTo>
                  <a:pt x="536803" y="4483"/>
                </a:lnTo>
                <a:lnTo>
                  <a:pt x="607314" y="6146"/>
                </a:lnTo>
                <a:lnTo>
                  <a:pt x="674192" y="11036"/>
                </a:lnTo>
                <a:lnTo>
                  <a:pt x="736930" y="18884"/>
                </a:lnTo>
                <a:lnTo>
                  <a:pt x="795070" y="29464"/>
                </a:lnTo>
                <a:lnTo>
                  <a:pt x="848118" y="42519"/>
                </a:lnTo>
                <a:lnTo>
                  <a:pt x="895629" y="57823"/>
                </a:lnTo>
                <a:lnTo>
                  <a:pt x="937120" y="75133"/>
                </a:lnTo>
                <a:lnTo>
                  <a:pt x="972121" y="94208"/>
                </a:lnTo>
                <a:lnTo>
                  <a:pt x="1020762" y="136715"/>
                </a:lnTo>
                <a:lnTo>
                  <a:pt x="1036993" y="178943"/>
                </a:lnTo>
                <a:lnTo>
                  <a:pt x="1036993" y="108966"/>
                </a:lnTo>
                <a:lnTo>
                  <a:pt x="980186" y="72872"/>
                </a:lnTo>
                <a:lnTo>
                  <a:pt x="915898" y="48082"/>
                </a:lnTo>
                <a:lnTo>
                  <a:pt x="873010" y="36004"/>
                </a:lnTo>
                <a:lnTo>
                  <a:pt x="826173" y="25476"/>
                </a:lnTo>
                <a:lnTo>
                  <a:pt x="775754" y="16598"/>
                </a:lnTo>
                <a:lnTo>
                  <a:pt x="722160" y="9512"/>
                </a:lnTo>
                <a:lnTo>
                  <a:pt x="665784" y="4292"/>
                </a:lnTo>
                <a:lnTo>
                  <a:pt x="607021" y="1092"/>
                </a:lnTo>
                <a:lnTo>
                  <a:pt x="546265" y="0"/>
                </a:lnTo>
                <a:lnTo>
                  <a:pt x="536841" y="0"/>
                </a:lnTo>
                <a:lnTo>
                  <a:pt x="527342" y="0"/>
                </a:lnTo>
                <a:lnTo>
                  <a:pt x="466585" y="1092"/>
                </a:lnTo>
                <a:lnTo>
                  <a:pt x="407822" y="4292"/>
                </a:lnTo>
                <a:lnTo>
                  <a:pt x="351447" y="9512"/>
                </a:lnTo>
                <a:lnTo>
                  <a:pt x="297865" y="16598"/>
                </a:lnTo>
                <a:lnTo>
                  <a:pt x="247446" y="25476"/>
                </a:lnTo>
                <a:lnTo>
                  <a:pt x="200596" y="36004"/>
                </a:lnTo>
                <a:lnTo>
                  <a:pt x="157708" y="48082"/>
                </a:lnTo>
                <a:lnTo>
                  <a:pt x="93421" y="72872"/>
                </a:lnTo>
                <a:lnTo>
                  <a:pt x="44196" y="101765"/>
                </a:lnTo>
                <a:lnTo>
                  <a:pt x="12242" y="137541"/>
                </a:lnTo>
                <a:lnTo>
                  <a:pt x="1041" y="174472"/>
                </a:lnTo>
                <a:lnTo>
                  <a:pt x="0" y="174472"/>
                </a:lnTo>
                <a:lnTo>
                  <a:pt x="520" y="178943"/>
                </a:lnTo>
                <a:lnTo>
                  <a:pt x="0" y="183413"/>
                </a:lnTo>
                <a:lnTo>
                  <a:pt x="1041" y="183413"/>
                </a:lnTo>
                <a:lnTo>
                  <a:pt x="12242" y="220345"/>
                </a:lnTo>
                <a:lnTo>
                  <a:pt x="44196" y="256120"/>
                </a:lnTo>
                <a:lnTo>
                  <a:pt x="93421" y="285000"/>
                </a:lnTo>
                <a:lnTo>
                  <a:pt x="157708" y="309791"/>
                </a:lnTo>
                <a:lnTo>
                  <a:pt x="200596" y="321881"/>
                </a:lnTo>
                <a:lnTo>
                  <a:pt x="247446" y="332409"/>
                </a:lnTo>
                <a:lnTo>
                  <a:pt x="297865" y="341274"/>
                </a:lnTo>
                <a:lnTo>
                  <a:pt x="351447" y="348373"/>
                </a:lnTo>
                <a:lnTo>
                  <a:pt x="407822" y="353580"/>
                </a:lnTo>
                <a:lnTo>
                  <a:pt x="466585" y="356793"/>
                </a:lnTo>
                <a:lnTo>
                  <a:pt x="527342" y="357886"/>
                </a:lnTo>
                <a:lnTo>
                  <a:pt x="536765" y="357886"/>
                </a:lnTo>
                <a:lnTo>
                  <a:pt x="546265" y="357886"/>
                </a:lnTo>
                <a:lnTo>
                  <a:pt x="607021" y="356793"/>
                </a:lnTo>
                <a:lnTo>
                  <a:pt x="665784" y="353580"/>
                </a:lnTo>
                <a:lnTo>
                  <a:pt x="722160" y="348373"/>
                </a:lnTo>
                <a:lnTo>
                  <a:pt x="775754" y="341274"/>
                </a:lnTo>
                <a:lnTo>
                  <a:pt x="826173" y="332409"/>
                </a:lnTo>
                <a:lnTo>
                  <a:pt x="873010" y="321881"/>
                </a:lnTo>
                <a:lnTo>
                  <a:pt x="915898" y="309791"/>
                </a:lnTo>
                <a:lnTo>
                  <a:pt x="980186" y="285000"/>
                </a:lnTo>
                <a:lnTo>
                  <a:pt x="1029411" y="256120"/>
                </a:lnTo>
                <a:lnTo>
                  <a:pt x="1061364" y="220345"/>
                </a:lnTo>
                <a:lnTo>
                  <a:pt x="1072553" y="183413"/>
                </a:lnTo>
                <a:lnTo>
                  <a:pt x="1073607" y="183413"/>
                </a:lnTo>
                <a:lnTo>
                  <a:pt x="1073073" y="178943"/>
                </a:lnTo>
                <a:lnTo>
                  <a:pt x="1073607" y="174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4496" y="3646863"/>
            <a:ext cx="214732" cy="21473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138271" y="3217392"/>
            <a:ext cx="807085" cy="1073785"/>
          </a:xfrm>
          <a:custGeom>
            <a:avLst/>
            <a:gdLst/>
            <a:ahLst/>
            <a:cxnLst/>
            <a:rect l="l" t="t" r="r" b="b"/>
            <a:pathLst>
              <a:path w="807084" h="1073785">
                <a:moveTo>
                  <a:pt x="807085" y="218770"/>
                </a:moveTo>
                <a:lnTo>
                  <a:pt x="803744" y="195148"/>
                </a:lnTo>
                <a:lnTo>
                  <a:pt x="795121" y="173228"/>
                </a:lnTo>
                <a:lnTo>
                  <a:pt x="785533" y="161124"/>
                </a:lnTo>
                <a:lnTo>
                  <a:pt x="786282" y="160375"/>
                </a:lnTo>
                <a:lnTo>
                  <a:pt x="782713" y="157568"/>
                </a:lnTo>
                <a:lnTo>
                  <a:pt x="779957" y="154063"/>
                </a:lnTo>
                <a:lnTo>
                  <a:pt x="779221" y="154800"/>
                </a:lnTo>
                <a:lnTo>
                  <a:pt x="776516" y="152666"/>
                </a:lnTo>
                <a:lnTo>
                  <a:pt x="776516" y="254495"/>
                </a:lnTo>
                <a:lnTo>
                  <a:pt x="771271" y="288899"/>
                </a:lnTo>
                <a:lnTo>
                  <a:pt x="760006" y="327126"/>
                </a:lnTo>
                <a:lnTo>
                  <a:pt x="742911" y="368706"/>
                </a:lnTo>
                <a:lnTo>
                  <a:pt x="720140" y="413118"/>
                </a:lnTo>
                <a:lnTo>
                  <a:pt x="691857" y="459867"/>
                </a:lnTo>
                <a:lnTo>
                  <a:pt x="658228" y="508457"/>
                </a:lnTo>
                <a:lnTo>
                  <a:pt x="640473" y="531291"/>
                </a:lnTo>
                <a:lnTo>
                  <a:pt x="636181" y="526135"/>
                </a:lnTo>
                <a:lnTo>
                  <a:pt x="636181" y="536803"/>
                </a:lnTo>
                <a:lnTo>
                  <a:pt x="619417" y="558368"/>
                </a:lnTo>
                <a:lnTo>
                  <a:pt x="581469" y="602297"/>
                </a:lnTo>
                <a:lnTo>
                  <a:pt x="582485" y="546265"/>
                </a:lnTo>
                <a:lnTo>
                  <a:pt x="582485" y="536841"/>
                </a:lnTo>
                <a:lnTo>
                  <a:pt x="582485" y="527329"/>
                </a:lnTo>
                <a:lnTo>
                  <a:pt x="581469" y="471309"/>
                </a:lnTo>
                <a:lnTo>
                  <a:pt x="619417" y="515226"/>
                </a:lnTo>
                <a:lnTo>
                  <a:pt x="636181" y="536803"/>
                </a:lnTo>
                <a:lnTo>
                  <a:pt x="636181" y="526135"/>
                </a:lnTo>
                <a:lnTo>
                  <a:pt x="618236" y="504520"/>
                </a:lnTo>
                <a:lnTo>
                  <a:pt x="581202" y="463219"/>
                </a:lnTo>
                <a:lnTo>
                  <a:pt x="578192" y="407822"/>
                </a:lnTo>
                <a:lnTo>
                  <a:pt x="578002" y="405765"/>
                </a:lnTo>
                <a:lnTo>
                  <a:pt x="578002" y="536803"/>
                </a:lnTo>
                <a:lnTo>
                  <a:pt x="576338" y="607314"/>
                </a:lnTo>
                <a:lnTo>
                  <a:pt x="576262" y="608330"/>
                </a:lnTo>
                <a:lnTo>
                  <a:pt x="575678" y="609003"/>
                </a:lnTo>
                <a:lnTo>
                  <a:pt x="575678" y="616305"/>
                </a:lnTo>
                <a:lnTo>
                  <a:pt x="571449" y="674192"/>
                </a:lnTo>
                <a:lnTo>
                  <a:pt x="563600" y="736930"/>
                </a:lnTo>
                <a:lnTo>
                  <a:pt x="553021" y="795070"/>
                </a:lnTo>
                <a:lnTo>
                  <a:pt x="539965" y="848118"/>
                </a:lnTo>
                <a:lnTo>
                  <a:pt x="536689" y="858266"/>
                </a:lnTo>
                <a:lnTo>
                  <a:pt x="532638" y="856195"/>
                </a:lnTo>
                <a:lnTo>
                  <a:pt x="532638" y="870839"/>
                </a:lnTo>
                <a:lnTo>
                  <a:pt x="507352" y="937107"/>
                </a:lnTo>
                <a:lnTo>
                  <a:pt x="488276" y="972108"/>
                </a:lnTo>
                <a:lnTo>
                  <a:pt x="445770" y="1020762"/>
                </a:lnTo>
                <a:lnTo>
                  <a:pt x="403542" y="1037005"/>
                </a:lnTo>
                <a:lnTo>
                  <a:pt x="384263" y="1033475"/>
                </a:lnTo>
                <a:lnTo>
                  <a:pt x="339420" y="1000150"/>
                </a:lnTo>
                <a:lnTo>
                  <a:pt x="299732" y="937107"/>
                </a:lnTo>
                <a:lnTo>
                  <a:pt x="282422" y="895629"/>
                </a:lnTo>
                <a:lnTo>
                  <a:pt x="274421" y="870826"/>
                </a:lnTo>
                <a:lnTo>
                  <a:pt x="307454" y="849922"/>
                </a:lnTo>
                <a:lnTo>
                  <a:pt x="349377" y="820547"/>
                </a:lnTo>
                <a:lnTo>
                  <a:pt x="392290" y="787666"/>
                </a:lnTo>
                <a:lnTo>
                  <a:pt x="403529" y="778332"/>
                </a:lnTo>
                <a:lnTo>
                  <a:pt x="414794" y="787679"/>
                </a:lnTo>
                <a:lnTo>
                  <a:pt x="457708" y="820559"/>
                </a:lnTo>
                <a:lnTo>
                  <a:pt x="499630" y="849934"/>
                </a:lnTo>
                <a:lnTo>
                  <a:pt x="532638" y="870839"/>
                </a:lnTo>
                <a:lnTo>
                  <a:pt x="532638" y="856195"/>
                </a:lnTo>
                <a:lnTo>
                  <a:pt x="527215" y="853401"/>
                </a:lnTo>
                <a:lnTo>
                  <a:pt x="480466" y="825119"/>
                </a:lnTo>
                <a:lnTo>
                  <a:pt x="431876" y="791489"/>
                </a:lnTo>
                <a:lnTo>
                  <a:pt x="409041" y="773747"/>
                </a:lnTo>
                <a:lnTo>
                  <a:pt x="435825" y="751484"/>
                </a:lnTo>
                <a:lnTo>
                  <a:pt x="479653" y="712203"/>
                </a:lnTo>
                <a:lnTo>
                  <a:pt x="523379" y="670026"/>
                </a:lnTo>
                <a:lnTo>
                  <a:pt x="530034" y="663359"/>
                </a:lnTo>
                <a:lnTo>
                  <a:pt x="536765" y="656628"/>
                </a:lnTo>
                <a:lnTo>
                  <a:pt x="575678" y="616305"/>
                </a:lnTo>
                <a:lnTo>
                  <a:pt x="575678" y="609003"/>
                </a:lnTo>
                <a:lnTo>
                  <a:pt x="526935" y="660133"/>
                </a:lnTo>
                <a:lnTo>
                  <a:pt x="475869" y="708837"/>
                </a:lnTo>
                <a:lnTo>
                  <a:pt x="425119" y="752665"/>
                </a:lnTo>
                <a:lnTo>
                  <a:pt x="403529" y="769454"/>
                </a:lnTo>
                <a:lnTo>
                  <a:pt x="398018" y="765175"/>
                </a:lnTo>
                <a:lnTo>
                  <a:pt x="398018" y="773747"/>
                </a:lnTo>
                <a:lnTo>
                  <a:pt x="375208" y="791489"/>
                </a:lnTo>
                <a:lnTo>
                  <a:pt x="326618" y="825119"/>
                </a:lnTo>
                <a:lnTo>
                  <a:pt x="279869" y="853389"/>
                </a:lnTo>
                <a:lnTo>
                  <a:pt x="270383" y="858253"/>
                </a:lnTo>
                <a:lnTo>
                  <a:pt x="267119" y="848118"/>
                </a:lnTo>
                <a:lnTo>
                  <a:pt x="258635" y="813650"/>
                </a:lnTo>
                <a:lnTo>
                  <a:pt x="258635" y="864285"/>
                </a:lnTo>
                <a:lnTo>
                  <a:pt x="235458" y="876160"/>
                </a:lnTo>
                <a:lnTo>
                  <a:pt x="193878" y="893254"/>
                </a:lnTo>
                <a:lnTo>
                  <a:pt x="155638" y="904519"/>
                </a:lnTo>
                <a:lnTo>
                  <a:pt x="121246" y="909777"/>
                </a:lnTo>
                <a:lnTo>
                  <a:pt x="91186" y="908862"/>
                </a:lnTo>
                <a:lnTo>
                  <a:pt x="49847" y="890498"/>
                </a:lnTo>
                <a:lnTo>
                  <a:pt x="31470" y="849147"/>
                </a:lnTo>
                <a:lnTo>
                  <a:pt x="30568" y="819086"/>
                </a:lnTo>
                <a:lnTo>
                  <a:pt x="35826" y="784694"/>
                </a:lnTo>
                <a:lnTo>
                  <a:pt x="47078" y="746455"/>
                </a:lnTo>
                <a:lnTo>
                  <a:pt x="64173" y="704875"/>
                </a:lnTo>
                <a:lnTo>
                  <a:pt x="86944" y="660463"/>
                </a:lnTo>
                <a:lnTo>
                  <a:pt x="115227" y="613714"/>
                </a:lnTo>
                <a:lnTo>
                  <a:pt x="148856" y="565137"/>
                </a:lnTo>
                <a:lnTo>
                  <a:pt x="166598" y="542315"/>
                </a:lnTo>
                <a:lnTo>
                  <a:pt x="188849" y="569087"/>
                </a:lnTo>
                <a:lnTo>
                  <a:pt x="225869" y="610412"/>
                </a:lnTo>
                <a:lnTo>
                  <a:pt x="228904" y="665784"/>
                </a:lnTo>
                <a:lnTo>
                  <a:pt x="234111" y="722160"/>
                </a:lnTo>
                <a:lnTo>
                  <a:pt x="241211" y="775741"/>
                </a:lnTo>
                <a:lnTo>
                  <a:pt x="250075" y="826160"/>
                </a:lnTo>
                <a:lnTo>
                  <a:pt x="258635" y="864285"/>
                </a:lnTo>
                <a:lnTo>
                  <a:pt x="258635" y="813650"/>
                </a:lnTo>
                <a:lnTo>
                  <a:pt x="254063" y="795070"/>
                </a:lnTo>
                <a:lnTo>
                  <a:pt x="243484" y="736930"/>
                </a:lnTo>
                <a:lnTo>
                  <a:pt x="235635" y="674192"/>
                </a:lnTo>
                <a:lnTo>
                  <a:pt x="231406" y="616331"/>
                </a:lnTo>
                <a:lnTo>
                  <a:pt x="270319" y="656640"/>
                </a:lnTo>
                <a:lnTo>
                  <a:pt x="277037" y="663371"/>
                </a:lnTo>
                <a:lnTo>
                  <a:pt x="283705" y="670026"/>
                </a:lnTo>
                <a:lnTo>
                  <a:pt x="327431" y="712216"/>
                </a:lnTo>
                <a:lnTo>
                  <a:pt x="371259" y="751497"/>
                </a:lnTo>
                <a:lnTo>
                  <a:pt x="398018" y="773747"/>
                </a:lnTo>
                <a:lnTo>
                  <a:pt x="398018" y="765175"/>
                </a:lnTo>
                <a:lnTo>
                  <a:pt x="381965" y="752678"/>
                </a:lnTo>
                <a:lnTo>
                  <a:pt x="331216" y="708837"/>
                </a:lnTo>
                <a:lnTo>
                  <a:pt x="280200" y="660196"/>
                </a:lnTo>
                <a:lnTo>
                  <a:pt x="231508" y="609130"/>
                </a:lnTo>
                <a:lnTo>
                  <a:pt x="230822" y="608355"/>
                </a:lnTo>
                <a:lnTo>
                  <a:pt x="230759" y="607314"/>
                </a:lnTo>
                <a:lnTo>
                  <a:pt x="229069" y="536841"/>
                </a:lnTo>
                <a:lnTo>
                  <a:pt x="230759" y="466293"/>
                </a:lnTo>
                <a:lnTo>
                  <a:pt x="280149" y="413448"/>
                </a:lnTo>
                <a:lnTo>
                  <a:pt x="331216" y="364756"/>
                </a:lnTo>
                <a:lnTo>
                  <a:pt x="381965" y="320916"/>
                </a:lnTo>
                <a:lnTo>
                  <a:pt x="403529" y="304152"/>
                </a:lnTo>
                <a:lnTo>
                  <a:pt x="425119" y="320929"/>
                </a:lnTo>
                <a:lnTo>
                  <a:pt x="475869" y="364769"/>
                </a:lnTo>
                <a:lnTo>
                  <a:pt x="526897" y="413448"/>
                </a:lnTo>
                <a:lnTo>
                  <a:pt x="575576" y="464477"/>
                </a:lnTo>
                <a:lnTo>
                  <a:pt x="578002" y="536803"/>
                </a:lnTo>
                <a:lnTo>
                  <a:pt x="578002" y="405765"/>
                </a:lnTo>
                <a:lnTo>
                  <a:pt x="575678" y="380669"/>
                </a:lnTo>
                <a:lnTo>
                  <a:pt x="575678" y="457301"/>
                </a:lnTo>
                <a:lnTo>
                  <a:pt x="536765" y="416966"/>
                </a:lnTo>
                <a:lnTo>
                  <a:pt x="530098" y="410298"/>
                </a:lnTo>
                <a:lnTo>
                  <a:pt x="523379" y="403580"/>
                </a:lnTo>
                <a:lnTo>
                  <a:pt x="479653" y="361391"/>
                </a:lnTo>
                <a:lnTo>
                  <a:pt x="435825" y="322110"/>
                </a:lnTo>
                <a:lnTo>
                  <a:pt x="409041" y="299859"/>
                </a:lnTo>
                <a:lnTo>
                  <a:pt x="431876" y="282105"/>
                </a:lnTo>
                <a:lnTo>
                  <a:pt x="480466" y="248475"/>
                </a:lnTo>
                <a:lnTo>
                  <a:pt x="527215" y="220192"/>
                </a:lnTo>
                <a:lnTo>
                  <a:pt x="536689" y="215341"/>
                </a:lnTo>
                <a:lnTo>
                  <a:pt x="539965" y="225488"/>
                </a:lnTo>
                <a:lnTo>
                  <a:pt x="553021" y="278536"/>
                </a:lnTo>
                <a:lnTo>
                  <a:pt x="563600" y="336677"/>
                </a:lnTo>
                <a:lnTo>
                  <a:pt x="571449" y="399415"/>
                </a:lnTo>
                <a:lnTo>
                  <a:pt x="575678" y="457301"/>
                </a:lnTo>
                <a:lnTo>
                  <a:pt x="575678" y="380669"/>
                </a:lnTo>
                <a:lnTo>
                  <a:pt x="572973" y="351447"/>
                </a:lnTo>
                <a:lnTo>
                  <a:pt x="565886" y="297853"/>
                </a:lnTo>
                <a:lnTo>
                  <a:pt x="557009" y="247434"/>
                </a:lnTo>
                <a:lnTo>
                  <a:pt x="548436" y="209321"/>
                </a:lnTo>
                <a:lnTo>
                  <a:pt x="571627" y="197421"/>
                </a:lnTo>
                <a:lnTo>
                  <a:pt x="613206" y="180327"/>
                </a:lnTo>
                <a:lnTo>
                  <a:pt x="651446" y="169075"/>
                </a:lnTo>
                <a:lnTo>
                  <a:pt x="685838" y="163817"/>
                </a:lnTo>
                <a:lnTo>
                  <a:pt x="715899" y="164719"/>
                </a:lnTo>
                <a:lnTo>
                  <a:pt x="757250" y="183121"/>
                </a:lnTo>
                <a:lnTo>
                  <a:pt x="775614" y="224447"/>
                </a:lnTo>
                <a:lnTo>
                  <a:pt x="776516" y="254495"/>
                </a:lnTo>
                <a:lnTo>
                  <a:pt x="776516" y="152666"/>
                </a:lnTo>
                <a:lnTo>
                  <a:pt x="767118" y="145211"/>
                </a:lnTo>
                <a:lnTo>
                  <a:pt x="745185" y="136601"/>
                </a:lnTo>
                <a:lnTo>
                  <a:pt x="721563" y="133248"/>
                </a:lnTo>
                <a:lnTo>
                  <a:pt x="697293" y="133896"/>
                </a:lnTo>
                <a:lnTo>
                  <a:pt x="642061" y="148272"/>
                </a:lnTo>
                <a:lnTo>
                  <a:pt x="579069" y="176212"/>
                </a:lnTo>
                <a:lnTo>
                  <a:pt x="544982" y="195313"/>
                </a:lnTo>
                <a:lnTo>
                  <a:pt x="534403" y="157708"/>
                </a:lnTo>
                <a:lnTo>
                  <a:pt x="532638" y="152654"/>
                </a:lnTo>
                <a:lnTo>
                  <a:pt x="532638" y="202780"/>
                </a:lnTo>
                <a:lnTo>
                  <a:pt x="499630" y="223659"/>
                </a:lnTo>
                <a:lnTo>
                  <a:pt x="457708" y="253047"/>
                </a:lnTo>
                <a:lnTo>
                  <a:pt x="414794" y="285927"/>
                </a:lnTo>
                <a:lnTo>
                  <a:pt x="403529" y="295287"/>
                </a:lnTo>
                <a:lnTo>
                  <a:pt x="398018" y="290703"/>
                </a:lnTo>
                <a:lnTo>
                  <a:pt x="398018" y="299872"/>
                </a:lnTo>
                <a:lnTo>
                  <a:pt x="371259" y="322097"/>
                </a:lnTo>
                <a:lnTo>
                  <a:pt x="327431" y="361378"/>
                </a:lnTo>
                <a:lnTo>
                  <a:pt x="283705" y="403567"/>
                </a:lnTo>
                <a:lnTo>
                  <a:pt x="277037" y="410235"/>
                </a:lnTo>
                <a:lnTo>
                  <a:pt x="270319" y="416953"/>
                </a:lnTo>
                <a:lnTo>
                  <a:pt x="231406" y="457288"/>
                </a:lnTo>
                <a:lnTo>
                  <a:pt x="235635" y="399415"/>
                </a:lnTo>
                <a:lnTo>
                  <a:pt x="243484" y="336677"/>
                </a:lnTo>
                <a:lnTo>
                  <a:pt x="254063" y="278536"/>
                </a:lnTo>
                <a:lnTo>
                  <a:pt x="267119" y="225488"/>
                </a:lnTo>
                <a:lnTo>
                  <a:pt x="270383" y="215353"/>
                </a:lnTo>
                <a:lnTo>
                  <a:pt x="279869" y="220205"/>
                </a:lnTo>
                <a:lnTo>
                  <a:pt x="326618" y="248488"/>
                </a:lnTo>
                <a:lnTo>
                  <a:pt x="375208" y="282117"/>
                </a:lnTo>
                <a:lnTo>
                  <a:pt x="398018" y="299872"/>
                </a:lnTo>
                <a:lnTo>
                  <a:pt x="398018" y="290703"/>
                </a:lnTo>
                <a:lnTo>
                  <a:pt x="392290" y="285927"/>
                </a:lnTo>
                <a:lnTo>
                  <a:pt x="349377" y="253047"/>
                </a:lnTo>
                <a:lnTo>
                  <a:pt x="307454" y="223672"/>
                </a:lnTo>
                <a:lnTo>
                  <a:pt x="274434" y="202780"/>
                </a:lnTo>
                <a:lnTo>
                  <a:pt x="282422" y="177977"/>
                </a:lnTo>
                <a:lnTo>
                  <a:pt x="299732" y="136486"/>
                </a:lnTo>
                <a:lnTo>
                  <a:pt x="318820" y="101485"/>
                </a:lnTo>
                <a:lnTo>
                  <a:pt x="361315" y="52844"/>
                </a:lnTo>
                <a:lnTo>
                  <a:pt x="403542" y="36614"/>
                </a:lnTo>
                <a:lnTo>
                  <a:pt x="422833" y="40132"/>
                </a:lnTo>
                <a:lnTo>
                  <a:pt x="467664" y="73456"/>
                </a:lnTo>
                <a:lnTo>
                  <a:pt x="507352" y="136486"/>
                </a:lnTo>
                <a:lnTo>
                  <a:pt x="524662" y="177977"/>
                </a:lnTo>
                <a:lnTo>
                  <a:pt x="532638" y="202780"/>
                </a:lnTo>
                <a:lnTo>
                  <a:pt x="532638" y="152654"/>
                </a:lnTo>
                <a:lnTo>
                  <a:pt x="509612" y="93421"/>
                </a:lnTo>
                <a:lnTo>
                  <a:pt x="480720" y="44196"/>
                </a:lnTo>
                <a:lnTo>
                  <a:pt x="444944" y="12242"/>
                </a:lnTo>
                <a:lnTo>
                  <a:pt x="408012" y="1054"/>
                </a:lnTo>
                <a:lnTo>
                  <a:pt x="408012" y="0"/>
                </a:lnTo>
                <a:lnTo>
                  <a:pt x="403542" y="533"/>
                </a:lnTo>
                <a:lnTo>
                  <a:pt x="399072" y="0"/>
                </a:lnTo>
                <a:lnTo>
                  <a:pt x="399072" y="1054"/>
                </a:lnTo>
                <a:lnTo>
                  <a:pt x="362140" y="12242"/>
                </a:lnTo>
                <a:lnTo>
                  <a:pt x="326364" y="44196"/>
                </a:lnTo>
                <a:lnTo>
                  <a:pt x="297484" y="93421"/>
                </a:lnTo>
                <a:lnTo>
                  <a:pt x="272681" y="157708"/>
                </a:lnTo>
                <a:lnTo>
                  <a:pt x="262089" y="195313"/>
                </a:lnTo>
                <a:lnTo>
                  <a:pt x="258635" y="193382"/>
                </a:lnTo>
                <a:lnTo>
                  <a:pt x="258635" y="209334"/>
                </a:lnTo>
                <a:lnTo>
                  <a:pt x="250075" y="247434"/>
                </a:lnTo>
                <a:lnTo>
                  <a:pt x="241211" y="297853"/>
                </a:lnTo>
                <a:lnTo>
                  <a:pt x="234111" y="351447"/>
                </a:lnTo>
                <a:lnTo>
                  <a:pt x="228904" y="407822"/>
                </a:lnTo>
                <a:lnTo>
                  <a:pt x="225869" y="463207"/>
                </a:lnTo>
                <a:lnTo>
                  <a:pt x="225602" y="463511"/>
                </a:lnTo>
                <a:lnTo>
                  <a:pt x="225602" y="471297"/>
                </a:lnTo>
                <a:lnTo>
                  <a:pt x="224599" y="527329"/>
                </a:lnTo>
                <a:lnTo>
                  <a:pt x="224599" y="536765"/>
                </a:lnTo>
                <a:lnTo>
                  <a:pt x="224599" y="546265"/>
                </a:lnTo>
                <a:lnTo>
                  <a:pt x="225602" y="602310"/>
                </a:lnTo>
                <a:lnTo>
                  <a:pt x="187667" y="558380"/>
                </a:lnTo>
                <a:lnTo>
                  <a:pt x="170878" y="536803"/>
                </a:lnTo>
                <a:lnTo>
                  <a:pt x="187667" y="515213"/>
                </a:lnTo>
                <a:lnTo>
                  <a:pt x="225602" y="471297"/>
                </a:lnTo>
                <a:lnTo>
                  <a:pt x="225602" y="463511"/>
                </a:lnTo>
                <a:lnTo>
                  <a:pt x="188849" y="504507"/>
                </a:lnTo>
                <a:lnTo>
                  <a:pt x="166598" y="531291"/>
                </a:lnTo>
                <a:lnTo>
                  <a:pt x="148856" y="508469"/>
                </a:lnTo>
                <a:lnTo>
                  <a:pt x="115227" y="459879"/>
                </a:lnTo>
                <a:lnTo>
                  <a:pt x="86944" y="413131"/>
                </a:lnTo>
                <a:lnTo>
                  <a:pt x="64173" y="368719"/>
                </a:lnTo>
                <a:lnTo>
                  <a:pt x="47078" y="327139"/>
                </a:lnTo>
                <a:lnTo>
                  <a:pt x="35826" y="288899"/>
                </a:lnTo>
                <a:lnTo>
                  <a:pt x="30568" y="254508"/>
                </a:lnTo>
                <a:lnTo>
                  <a:pt x="31470" y="224447"/>
                </a:lnTo>
                <a:lnTo>
                  <a:pt x="49834" y="183108"/>
                </a:lnTo>
                <a:lnTo>
                  <a:pt x="91186" y="164731"/>
                </a:lnTo>
                <a:lnTo>
                  <a:pt x="121246" y="163830"/>
                </a:lnTo>
                <a:lnTo>
                  <a:pt x="155638" y="169087"/>
                </a:lnTo>
                <a:lnTo>
                  <a:pt x="193878" y="180340"/>
                </a:lnTo>
                <a:lnTo>
                  <a:pt x="235458" y="197434"/>
                </a:lnTo>
                <a:lnTo>
                  <a:pt x="258635" y="209334"/>
                </a:lnTo>
                <a:lnTo>
                  <a:pt x="258635" y="193382"/>
                </a:lnTo>
                <a:lnTo>
                  <a:pt x="195656" y="160578"/>
                </a:lnTo>
                <a:lnTo>
                  <a:pt x="136334" y="139382"/>
                </a:lnTo>
                <a:lnTo>
                  <a:pt x="85521" y="133261"/>
                </a:lnTo>
                <a:lnTo>
                  <a:pt x="61899" y="136601"/>
                </a:lnTo>
                <a:lnTo>
                  <a:pt x="39966" y="145224"/>
                </a:lnTo>
                <a:lnTo>
                  <a:pt x="27863" y="154813"/>
                </a:lnTo>
                <a:lnTo>
                  <a:pt x="27127" y="154063"/>
                </a:lnTo>
                <a:lnTo>
                  <a:pt x="24333" y="157607"/>
                </a:lnTo>
                <a:lnTo>
                  <a:pt x="20802" y="160388"/>
                </a:lnTo>
                <a:lnTo>
                  <a:pt x="21539" y="161137"/>
                </a:lnTo>
                <a:lnTo>
                  <a:pt x="11963" y="173228"/>
                </a:lnTo>
                <a:lnTo>
                  <a:pt x="3340" y="195160"/>
                </a:lnTo>
                <a:lnTo>
                  <a:pt x="0" y="218782"/>
                </a:lnTo>
                <a:lnTo>
                  <a:pt x="647" y="243052"/>
                </a:lnTo>
                <a:lnTo>
                  <a:pt x="15024" y="298284"/>
                </a:lnTo>
                <a:lnTo>
                  <a:pt x="42951" y="361276"/>
                </a:lnTo>
                <a:lnTo>
                  <a:pt x="64731" y="400138"/>
                </a:lnTo>
                <a:lnTo>
                  <a:pt x="90411" y="440715"/>
                </a:lnTo>
                <a:lnTo>
                  <a:pt x="119786" y="482638"/>
                </a:lnTo>
                <a:lnTo>
                  <a:pt x="152666" y="525551"/>
                </a:lnTo>
                <a:lnTo>
                  <a:pt x="162013" y="536803"/>
                </a:lnTo>
                <a:lnTo>
                  <a:pt x="152666" y="548055"/>
                </a:lnTo>
                <a:lnTo>
                  <a:pt x="119786" y="590969"/>
                </a:lnTo>
                <a:lnTo>
                  <a:pt x="90411" y="632891"/>
                </a:lnTo>
                <a:lnTo>
                  <a:pt x="64731" y="673455"/>
                </a:lnTo>
                <a:lnTo>
                  <a:pt x="42951" y="712330"/>
                </a:lnTo>
                <a:lnTo>
                  <a:pt x="15024" y="775309"/>
                </a:lnTo>
                <a:lnTo>
                  <a:pt x="647" y="830554"/>
                </a:lnTo>
                <a:lnTo>
                  <a:pt x="0" y="854811"/>
                </a:lnTo>
                <a:lnTo>
                  <a:pt x="3340" y="878446"/>
                </a:lnTo>
                <a:lnTo>
                  <a:pt x="11963" y="900366"/>
                </a:lnTo>
                <a:lnTo>
                  <a:pt x="21539" y="912469"/>
                </a:lnTo>
                <a:lnTo>
                  <a:pt x="20802" y="913206"/>
                </a:lnTo>
                <a:lnTo>
                  <a:pt x="24333" y="916012"/>
                </a:lnTo>
                <a:lnTo>
                  <a:pt x="27127" y="919530"/>
                </a:lnTo>
                <a:lnTo>
                  <a:pt x="27851" y="918806"/>
                </a:lnTo>
                <a:lnTo>
                  <a:pt x="39966" y="928382"/>
                </a:lnTo>
                <a:lnTo>
                  <a:pt x="61899" y="936993"/>
                </a:lnTo>
                <a:lnTo>
                  <a:pt x="85521" y="940346"/>
                </a:lnTo>
                <a:lnTo>
                  <a:pt x="109791" y="939685"/>
                </a:lnTo>
                <a:lnTo>
                  <a:pt x="165023" y="925309"/>
                </a:lnTo>
                <a:lnTo>
                  <a:pt x="228015" y="897382"/>
                </a:lnTo>
                <a:lnTo>
                  <a:pt x="262077" y="878293"/>
                </a:lnTo>
                <a:lnTo>
                  <a:pt x="272681" y="915898"/>
                </a:lnTo>
                <a:lnTo>
                  <a:pt x="297484" y="980186"/>
                </a:lnTo>
                <a:lnTo>
                  <a:pt x="326364" y="1029411"/>
                </a:lnTo>
                <a:lnTo>
                  <a:pt x="362140" y="1061364"/>
                </a:lnTo>
                <a:lnTo>
                  <a:pt x="399072" y="1072565"/>
                </a:lnTo>
                <a:lnTo>
                  <a:pt x="399072" y="1073607"/>
                </a:lnTo>
                <a:lnTo>
                  <a:pt x="403542" y="1073086"/>
                </a:lnTo>
                <a:lnTo>
                  <a:pt x="408012" y="1073607"/>
                </a:lnTo>
                <a:lnTo>
                  <a:pt x="408012" y="1072565"/>
                </a:lnTo>
                <a:lnTo>
                  <a:pt x="444944" y="1061364"/>
                </a:lnTo>
                <a:lnTo>
                  <a:pt x="480720" y="1029411"/>
                </a:lnTo>
                <a:lnTo>
                  <a:pt x="509612" y="980186"/>
                </a:lnTo>
                <a:lnTo>
                  <a:pt x="534403" y="915898"/>
                </a:lnTo>
                <a:lnTo>
                  <a:pt x="544982" y="878306"/>
                </a:lnTo>
                <a:lnTo>
                  <a:pt x="579069" y="897394"/>
                </a:lnTo>
                <a:lnTo>
                  <a:pt x="642061" y="925322"/>
                </a:lnTo>
                <a:lnTo>
                  <a:pt x="697293" y="939698"/>
                </a:lnTo>
                <a:lnTo>
                  <a:pt x="721563" y="940346"/>
                </a:lnTo>
                <a:lnTo>
                  <a:pt x="745185" y="937006"/>
                </a:lnTo>
                <a:lnTo>
                  <a:pt x="767118" y="928382"/>
                </a:lnTo>
                <a:lnTo>
                  <a:pt x="779208" y="918806"/>
                </a:lnTo>
                <a:lnTo>
                  <a:pt x="779957" y="919543"/>
                </a:lnTo>
                <a:lnTo>
                  <a:pt x="782739" y="916012"/>
                </a:lnTo>
                <a:lnTo>
                  <a:pt x="786282" y="913218"/>
                </a:lnTo>
                <a:lnTo>
                  <a:pt x="785533" y="912482"/>
                </a:lnTo>
                <a:lnTo>
                  <a:pt x="795121" y="900379"/>
                </a:lnTo>
                <a:lnTo>
                  <a:pt x="803744" y="878446"/>
                </a:lnTo>
                <a:lnTo>
                  <a:pt x="807085" y="854824"/>
                </a:lnTo>
                <a:lnTo>
                  <a:pt x="806437" y="830554"/>
                </a:lnTo>
                <a:lnTo>
                  <a:pt x="800963" y="804011"/>
                </a:lnTo>
                <a:lnTo>
                  <a:pt x="792060" y="775322"/>
                </a:lnTo>
                <a:lnTo>
                  <a:pt x="779767" y="744689"/>
                </a:lnTo>
                <a:lnTo>
                  <a:pt x="776516" y="737971"/>
                </a:lnTo>
                <a:lnTo>
                  <a:pt x="776516" y="819099"/>
                </a:lnTo>
                <a:lnTo>
                  <a:pt x="775614" y="849160"/>
                </a:lnTo>
                <a:lnTo>
                  <a:pt x="757237" y="890511"/>
                </a:lnTo>
                <a:lnTo>
                  <a:pt x="715899" y="908875"/>
                </a:lnTo>
                <a:lnTo>
                  <a:pt x="685838" y="909777"/>
                </a:lnTo>
                <a:lnTo>
                  <a:pt x="651446" y="904532"/>
                </a:lnTo>
                <a:lnTo>
                  <a:pt x="613206" y="893267"/>
                </a:lnTo>
                <a:lnTo>
                  <a:pt x="571627" y="876173"/>
                </a:lnTo>
                <a:lnTo>
                  <a:pt x="548436" y="864285"/>
                </a:lnTo>
                <a:lnTo>
                  <a:pt x="557009" y="826160"/>
                </a:lnTo>
                <a:lnTo>
                  <a:pt x="565886" y="775741"/>
                </a:lnTo>
                <a:lnTo>
                  <a:pt x="572973" y="722160"/>
                </a:lnTo>
                <a:lnTo>
                  <a:pt x="578192" y="665784"/>
                </a:lnTo>
                <a:lnTo>
                  <a:pt x="581202" y="610387"/>
                </a:lnTo>
                <a:lnTo>
                  <a:pt x="618236" y="569087"/>
                </a:lnTo>
                <a:lnTo>
                  <a:pt x="640473" y="542315"/>
                </a:lnTo>
                <a:lnTo>
                  <a:pt x="658228" y="565137"/>
                </a:lnTo>
                <a:lnTo>
                  <a:pt x="691857" y="613727"/>
                </a:lnTo>
                <a:lnTo>
                  <a:pt x="720140" y="660476"/>
                </a:lnTo>
                <a:lnTo>
                  <a:pt x="742911" y="704888"/>
                </a:lnTo>
                <a:lnTo>
                  <a:pt x="760006" y="746467"/>
                </a:lnTo>
                <a:lnTo>
                  <a:pt x="771258" y="784707"/>
                </a:lnTo>
                <a:lnTo>
                  <a:pt x="776516" y="819099"/>
                </a:lnTo>
                <a:lnTo>
                  <a:pt x="776516" y="737971"/>
                </a:lnTo>
                <a:lnTo>
                  <a:pt x="742353" y="673468"/>
                </a:lnTo>
                <a:lnTo>
                  <a:pt x="716673" y="632891"/>
                </a:lnTo>
                <a:lnTo>
                  <a:pt x="687298" y="590969"/>
                </a:lnTo>
                <a:lnTo>
                  <a:pt x="654418" y="548055"/>
                </a:lnTo>
                <a:lnTo>
                  <a:pt x="645058" y="536803"/>
                </a:lnTo>
                <a:lnTo>
                  <a:pt x="654418" y="525538"/>
                </a:lnTo>
                <a:lnTo>
                  <a:pt x="687298" y="482625"/>
                </a:lnTo>
                <a:lnTo>
                  <a:pt x="716673" y="440702"/>
                </a:lnTo>
                <a:lnTo>
                  <a:pt x="742353" y="400126"/>
                </a:lnTo>
                <a:lnTo>
                  <a:pt x="764133" y="361264"/>
                </a:lnTo>
                <a:lnTo>
                  <a:pt x="792060" y="298272"/>
                </a:lnTo>
                <a:lnTo>
                  <a:pt x="806437" y="243039"/>
                </a:lnTo>
                <a:lnTo>
                  <a:pt x="807085" y="218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602387" y="6254919"/>
            <a:ext cx="2356485" cy="2527300"/>
          </a:xfrm>
          <a:custGeom>
            <a:avLst/>
            <a:gdLst/>
            <a:ahLst/>
            <a:cxnLst/>
            <a:rect l="l" t="t" r="r" b="b"/>
            <a:pathLst>
              <a:path w="2356484" h="2527300">
                <a:moveTo>
                  <a:pt x="2014004" y="12700"/>
                </a:moveTo>
                <a:lnTo>
                  <a:pt x="1739653" y="12700"/>
                </a:lnTo>
                <a:lnTo>
                  <a:pt x="1746208" y="0"/>
                </a:lnTo>
                <a:lnTo>
                  <a:pt x="2007450" y="0"/>
                </a:lnTo>
                <a:lnTo>
                  <a:pt x="2014004" y="12700"/>
                </a:lnTo>
                <a:close/>
              </a:path>
              <a:path w="2356484" h="2527300">
                <a:moveTo>
                  <a:pt x="2020077" y="25400"/>
                </a:moveTo>
                <a:lnTo>
                  <a:pt x="1733580" y="25400"/>
                </a:lnTo>
                <a:lnTo>
                  <a:pt x="1737128" y="12700"/>
                </a:lnTo>
                <a:lnTo>
                  <a:pt x="2016529" y="12700"/>
                </a:lnTo>
                <a:lnTo>
                  <a:pt x="2020077" y="25400"/>
                </a:lnTo>
                <a:close/>
              </a:path>
              <a:path w="2356484" h="2527300">
                <a:moveTo>
                  <a:pt x="1273314" y="876300"/>
                </a:moveTo>
                <a:lnTo>
                  <a:pt x="1176285" y="876300"/>
                </a:lnTo>
                <a:lnTo>
                  <a:pt x="1903251" y="63500"/>
                </a:lnTo>
                <a:lnTo>
                  <a:pt x="1749987" y="63500"/>
                </a:lnTo>
                <a:lnTo>
                  <a:pt x="1746207" y="50800"/>
                </a:lnTo>
                <a:lnTo>
                  <a:pt x="1737127" y="50800"/>
                </a:lnTo>
                <a:lnTo>
                  <a:pt x="1733580" y="38100"/>
                </a:lnTo>
                <a:lnTo>
                  <a:pt x="1732694" y="38100"/>
                </a:lnTo>
                <a:lnTo>
                  <a:pt x="1732694" y="25400"/>
                </a:lnTo>
                <a:lnTo>
                  <a:pt x="2020964" y="25400"/>
                </a:lnTo>
                <a:lnTo>
                  <a:pt x="2020963" y="114300"/>
                </a:lnTo>
                <a:lnTo>
                  <a:pt x="1951063" y="114300"/>
                </a:lnTo>
                <a:lnTo>
                  <a:pt x="1777430" y="304800"/>
                </a:lnTo>
                <a:lnTo>
                  <a:pt x="2325611" y="304800"/>
                </a:lnTo>
                <a:lnTo>
                  <a:pt x="2330069" y="317500"/>
                </a:lnTo>
                <a:lnTo>
                  <a:pt x="2342412" y="317500"/>
                </a:lnTo>
                <a:lnTo>
                  <a:pt x="2348967" y="330200"/>
                </a:lnTo>
                <a:lnTo>
                  <a:pt x="2355040" y="330200"/>
                </a:lnTo>
                <a:lnTo>
                  <a:pt x="2355926" y="342900"/>
                </a:lnTo>
                <a:lnTo>
                  <a:pt x="2355926" y="355600"/>
                </a:lnTo>
                <a:lnTo>
                  <a:pt x="2355040" y="355600"/>
                </a:lnTo>
                <a:lnTo>
                  <a:pt x="2351492" y="368300"/>
                </a:lnTo>
                <a:lnTo>
                  <a:pt x="2342412" y="368300"/>
                </a:lnTo>
                <a:lnTo>
                  <a:pt x="2338633" y="381000"/>
                </a:lnTo>
                <a:lnTo>
                  <a:pt x="1715358" y="381000"/>
                </a:lnTo>
                <a:lnTo>
                  <a:pt x="1273314" y="876300"/>
                </a:lnTo>
                <a:close/>
              </a:path>
              <a:path w="2356484" h="2527300">
                <a:moveTo>
                  <a:pt x="2020076" y="241300"/>
                </a:moveTo>
                <a:lnTo>
                  <a:pt x="1951949" y="241300"/>
                </a:lnTo>
                <a:lnTo>
                  <a:pt x="1951063" y="228600"/>
                </a:lnTo>
                <a:lnTo>
                  <a:pt x="1951063" y="114300"/>
                </a:lnTo>
                <a:lnTo>
                  <a:pt x="2020963" y="114300"/>
                </a:lnTo>
                <a:lnTo>
                  <a:pt x="2020963" y="228600"/>
                </a:lnTo>
                <a:lnTo>
                  <a:pt x="2020076" y="241300"/>
                </a:lnTo>
                <a:close/>
              </a:path>
              <a:path w="2356484" h="2527300">
                <a:moveTo>
                  <a:pt x="1205954" y="152400"/>
                </a:moveTo>
                <a:lnTo>
                  <a:pt x="1149972" y="152400"/>
                </a:lnTo>
                <a:lnTo>
                  <a:pt x="1156526" y="139700"/>
                </a:lnTo>
                <a:lnTo>
                  <a:pt x="1199399" y="139700"/>
                </a:lnTo>
                <a:lnTo>
                  <a:pt x="1205954" y="152400"/>
                </a:lnTo>
                <a:close/>
              </a:path>
              <a:path w="2356484" h="2527300">
                <a:moveTo>
                  <a:pt x="1212027" y="165100"/>
                </a:moveTo>
                <a:lnTo>
                  <a:pt x="1143900" y="165100"/>
                </a:lnTo>
                <a:lnTo>
                  <a:pt x="1147447" y="152400"/>
                </a:lnTo>
                <a:lnTo>
                  <a:pt x="1208479" y="152400"/>
                </a:lnTo>
                <a:lnTo>
                  <a:pt x="1212027" y="165100"/>
                </a:lnTo>
                <a:close/>
              </a:path>
              <a:path w="2356484" h="2527300">
                <a:moveTo>
                  <a:pt x="1212913" y="317500"/>
                </a:moveTo>
                <a:lnTo>
                  <a:pt x="1143013" y="317500"/>
                </a:lnTo>
                <a:lnTo>
                  <a:pt x="1143013" y="165100"/>
                </a:lnTo>
                <a:lnTo>
                  <a:pt x="1212913" y="165100"/>
                </a:lnTo>
                <a:lnTo>
                  <a:pt x="1212913" y="317500"/>
                </a:lnTo>
                <a:close/>
              </a:path>
              <a:path w="2356484" h="2527300">
                <a:moveTo>
                  <a:pt x="2014004" y="254000"/>
                </a:moveTo>
                <a:lnTo>
                  <a:pt x="1958022" y="254000"/>
                </a:lnTo>
                <a:lnTo>
                  <a:pt x="1955497" y="241300"/>
                </a:lnTo>
                <a:lnTo>
                  <a:pt x="2016529" y="241300"/>
                </a:lnTo>
                <a:lnTo>
                  <a:pt x="2014004" y="254000"/>
                </a:lnTo>
                <a:close/>
              </a:path>
              <a:path w="2356484" h="2527300">
                <a:moveTo>
                  <a:pt x="2003669" y="266700"/>
                </a:moveTo>
                <a:lnTo>
                  <a:pt x="1968356" y="266700"/>
                </a:lnTo>
                <a:lnTo>
                  <a:pt x="1964576" y="254000"/>
                </a:lnTo>
                <a:lnTo>
                  <a:pt x="2007449" y="254000"/>
                </a:lnTo>
                <a:lnTo>
                  <a:pt x="2003669" y="266700"/>
                </a:lnTo>
                <a:close/>
              </a:path>
              <a:path w="2356484" h="2527300">
                <a:moveTo>
                  <a:pt x="1534766" y="330200"/>
                </a:moveTo>
                <a:lnTo>
                  <a:pt x="6959" y="330200"/>
                </a:lnTo>
                <a:lnTo>
                  <a:pt x="13513" y="317500"/>
                </a:lnTo>
                <a:lnTo>
                  <a:pt x="1528211" y="317500"/>
                </a:lnTo>
                <a:lnTo>
                  <a:pt x="1534766" y="330200"/>
                </a:lnTo>
                <a:close/>
              </a:path>
              <a:path w="2356484" h="2527300">
                <a:moveTo>
                  <a:pt x="1540838" y="342900"/>
                </a:moveTo>
                <a:lnTo>
                  <a:pt x="886" y="342900"/>
                </a:lnTo>
                <a:lnTo>
                  <a:pt x="4434" y="330200"/>
                </a:lnTo>
                <a:lnTo>
                  <a:pt x="1537291" y="330200"/>
                </a:lnTo>
                <a:lnTo>
                  <a:pt x="1540838" y="342900"/>
                </a:lnTo>
                <a:close/>
              </a:path>
              <a:path w="2356484" h="2527300">
                <a:moveTo>
                  <a:pt x="1541725" y="355600"/>
                </a:moveTo>
                <a:lnTo>
                  <a:pt x="0" y="355600"/>
                </a:lnTo>
                <a:lnTo>
                  <a:pt x="0" y="342900"/>
                </a:lnTo>
                <a:lnTo>
                  <a:pt x="1541725" y="342900"/>
                </a:lnTo>
                <a:lnTo>
                  <a:pt x="1541725" y="355600"/>
                </a:lnTo>
                <a:close/>
              </a:path>
              <a:path w="2356484" h="2527300">
                <a:moveTo>
                  <a:pt x="1537291" y="368300"/>
                </a:moveTo>
                <a:lnTo>
                  <a:pt x="4434" y="368300"/>
                </a:lnTo>
                <a:lnTo>
                  <a:pt x="886" y="355600"/>
                </a:lnTo>
                <a:lnTo>
                  <a:pt x="1540838" y="355600"/>
                </a:lnTo>
                <a:lnTo>
                  <a:pt x="1537291" y="368300"/>
                </a:lnTo>
                <a:close/>
              </a:path>
              <a:path w="2356484" h="2527300">
                <a:moveTo>
                  <a:pt x="1528211" y="381000"/>
                </a:moveTo>
                <a:lnTo>
                  <a:pt x="13513" y="381000"/>
                </a:lnTo>
                <a:lnTo>
                  <a:pt x="6959" y="368300"/>
                </a:lnTo>
                <a:lnTo>
                  <a:pt x="1534766" y="368300"/>
                </a:lnTo>
                <a:lnTo>
                  <a:pt x="1528211" y="381000"/>
                </a:lnTo>
                <a:close/>
              </a:path>
              <a:path w="2356484" h="2527300">
                <a:moveTo>
                  <a:pt x="2211931" y="1689100"/>
                </a:moveTo>
                <a:lnTo>
                  <a:pt x="144274" y="1689100"/>
                </a:lnTo>
                <a:lnTo>
                  <a:pt x="144274" y="381000"/>
                </a:lnTo>
                <a:lnTo>
                  <a:pt x="214175" y="381000"/>
                </a:lnTo>
                <a:lnTo>
                  <a:pt x="214175" y="584200"/>
                </a:lnTo>
                <a:lnTo>
                  <a:pt x="372896" y="584200"/>
                </a:lnTo>
                <a:lnTo>
                  <a:pt x="379450" y="596900"/>
                </a:lnTo>
                <a:lnTo>
                  <a:pt x="381975" y="596900"/>
                </a:lnTo>
                <a:lnTo>
                  <a:pt x="385523" y="609600"/>
                </a:lnTo>
                <a:lnTo>
                  <a:pt x="386410" y="609600"/>
                </a:lnTo>
                <a:lnTo>
                  <a:pt x="386410" y="622300"/>
                </a:lnTo>
                <a:lnTo>
                  <a:pt x="385523" y="622300"/>
                </a:lnTo>
                <a:lnTo>
                  <a:pt x="381975" y="635000"/>
                </a:lnTo>
                <a:lnTo>
                  <a:pt x="379450" y="635000"/>
                </a:lnTo>
                <a:lnTo>
                  <a:pt x="372896" y="647700"/>
                </a:lnTo>
                <a:lnTo>
                  <a:pt x="214175" y="647700"/>
                </a:lnTo>
                <a:lnTo>
                  <a:pt x="214175" y="977900"/>
                </a:lnTo>
                <a:lnTo>
                  <a:pt x="372896" y="977900"/>
                </a:lnTo>
                <a:lnTo>
                  <a:pt x="379450" y="990600"/>
                </a:lnTo>
                <a:lnTo>
                  <a:pt x="381975" y="990600"/>
                </a:lnTo>
                <a:lnTo>
                  <a:pt x="385523" y="1003300"/>
                </a:lnTo>
                <a:lnTo>
                  <a:pt x="386410" y="1003300"/>
                </a:lnTo>
                <a:lnTo>
                  <a:pt x="386410" y="1016000"/>
                </a:lnTo>
                <a:lnTo>
                  <a:pt x="385523" y="1016000"/>
                </a:lnTo>
                <a:lnTo>
                  <a:pt x="381975" y="1028700"/>
                </a:lnTo>
                <a:lnTo>
                  <a:pt x="379450" y="1028700"/>
                </a:lnTo>
                <a:lnTo>
                  <a:pt x="372896" y="1041400"/>
                </a:lnTo>
                <a:lnTo>
                  <a:pt x="214175" y="1041400"/>
                </a:lnTo>
                <a:lnTo>
                  <a:pt x="214175" y="1371600"/>
                </a:lnTo>
                <a:lnTo>
                  <a:pt x="372896" y="1371600"/>
                </a:lnTo>
                <a:lnTo>
                  <a:pt x="379450" y="1384300"/>
                </a:lnTo>
                <a:lnTo>
                  <a:pt x="381975" y="1384300"/>
                </a:lnTo>
                <a:lnTo>
                  <a:pt x="385523" y="1397000"/>
                </a:lnTo>
                <a:lnTo>
                  <a:pt x="386410" y="1397000"/>
                </a:lnTo>
                <a:lnTo>
                  <a:pt x="386410" y="1409700"/>
                </a:lnTo>
                <a:lnTo>
                  <a:pt x="385523" y="1409700"/>
                </a:lnTo>
                <a:lnTo>
                  <a:pt x="381975" y="1422400"/>
                </a:lnTo>
                <a:lnTo>
                  <a:pt x="379450" y="1422400"/>
                </a:lnTo>
                <a:lnTo>
                  <a:pt x="372896" y="1435100"/>
                </a:lnTo>
                <a:lnTo>
                  <a:pt x="214175" y="1435100"/>
                </a:lnTo>
                <a:lnTo>
                  <a:pt x="214175" y="1638300"/>
                </a:lnTo>
                <a:lnTo>
                  <a:pt x="2211932" y="1638300"/>
                </a:lnTo>
                <a:lnTo>
                  <a:pt x="2211931" y="1689100"/>
                </a:lnTo>
                <a:close/>
              </a:path>
              <a:path w="2356484" h="2527300">
                <a:moveTo>
                  <a:pt x="2211932" y="1638300"/>
                </a:moveTo>
                <a:lnTo>
                  <a:pt x="2142031" y="1638300"/>
                </a:lnTo>
                <a:lnTo>
                  <a:pt x="2142031" y="381000"/>
                </a:lnTo>
                <a:lnTo>
                  <a:pt x="2211932" y="381000"/>
                </a:lnTo>
                <a:lnTo>
                  <a:pt x="2211932" y="1638300"/>
                </a:lnTo>
                <a:close/>
              </a:path>
              <a:path w="2356484" h="2527300">
                <a:moveTo>
                  <a:pt x="1960146" y="660400"/>
                </a:moveTo>
                <a:lnTo>
                  <a:pt x="1726915" y="660400"/>
                </a:lnTo>
                <a:lnTo>
                  <a:pt x="1730694" y="647700"/>
                </a:lnTo>
                <a:lnTo>
                  <a:pt x="1956251" y="647700"/>
                </a:lnTo>
                <a:lnTo>
                  <a:pt x="1960146" y="660400"/>
                </a:lnTo>
                <a:close/>
              </a:path>
              <a:path w="2356484" h="2527300">
                <a:moveTo>
                  <a:pt x="1973286" y="673100"/>
                </a:moveTo>
                <a:lnTo>
                  <a:pt x="1714288" y="673100"/>
                </a:lnTo>
                <a:lnTo>
                  <a:pt x="1717835" y="660400"/>
                </a:lnTo>
                <a:lnTo>
                  <a:pt x="1969564" y="660400"/>
                </a:lnTo>
                <a:lnTo>
                  <a:pt x="1973286" y="673100"/>
                </a:lnTo>
                <a:close/>
              </a:path>
              <a:path w="2356484" h="2527300">
                <a:moveTo>
                  <a:pt x="560602" y="1181100"/>
                </a:moveTo>
                <a:lnTo>
                  <a:pt x="504956" y="1181100"/>
                </a:lnTo>
                <a:lnTo>
                  <a:pt x="500231" y="1168400"/>
                </a:lnTo>
                <a:lnTo>
                  <a:pt x="498709" y="1168400"/>
                </a:lnTo>
                <a:lnTo>
                  <a:pt x="497348" y="1155700"/>
                </a:lnTo>
                <a:lnTo>
                  <a:pt x="497559" y="1155700"/>
                </a:lnTo>
                <a:lnTo>
                  <a:pt x="499767" y="1143000"/>
                </a:lnTo>
                <a:lnTo>
                  <a:pt x="501680" y="1143000"/>
                </a:lnTo>
                <a:lnTo>
                  <a:pt x="504402" y="1130300"/>
                </a:lnTo>
                <a:lnTo>
                  <a:pt x="837408" y="685800"/>
                </a:lnTo>
                <a:lnTo>
                  <a:pt x="840139" y="685800"/>
                </a:lnTo>
                <a:lnTo>
                  <a:pt x="843448" y="673100"/>
                </a:lnTo>
                <a:lnTo>
                  <a:pt x="885499" y="673100"/>
                </a:lnTo>
                <a:lnTo>
                  <a:pt x="994544" y="749300"/>
                </a:lnTo>
                <a:lnTo>
                  <a:pt x="873476" y="749300"/>
                </a:lnTo>
                <a:lnTo>
                  <a:pt x="560602" y="1181100"/>
                </a:lnTo>
                <a:close/>
              </a:path>
              <a:path w="2356484" h="2527300">
                <a:moveTo>
                  <a:pt x="1974270" y="1638300"/>
                </a:moveTo>
                <a:lnTo>
                  <a:pt x="1713401" y="1638300"/>
                </a:lnTo>
                <a:lnTo>
                  <a:pt x="1713401" y="673100"/>
                </a:lnTo>
                <a:lnTo>
                  <a:pt x="1974234" y="673100"/>
                </a:lnTo>
                <a:lnTo>
                  <a:pt x="1974270" y="1638300"/>
                </a:lnTo>
                <a:close/>
              </a:path>
              <a:path w="2356484" h="2527300">
                <a:moveTo>
                  <a:pt x="1194381" y="965200"/>
                </a:moveTo>
                <a:lnTo>
                  <a:pt x="1165529" y="965200"/>
                </a:lnTo>
                <a:lnTo>
                  <a:pt x="873476" y="749300"/>
                </a:lnTo>
                <a:lnTo>
                  <a:pt x="994544" y="749300"/>
                </a:lnTo>
                <a:lnTo>
                  <a:pt x="1176285" y="876300"/>
                </a:lnTo>
                <a:lnTo>
                  <a:pt x="1273314" y="876300"/>
                </a:lnTo>
                <a:lnTo>
                  <a:pt x="1205308" y="952500"/>
                </a:lnTo>
                <a:lnTo>
                  <a:pt x="1201981" y="952500"/>
                </a:lnTo>
                <a:lnTo>
                  <a:pt x="1194381" y="965200"/>
                </a:lnTo>
                <a:close/>
              </a:path>
              <a:path w="2356484" h="2527300">
                <a:moveTo>
                  <a:pt x="1166686" y="1143000"/>
                </a:moveTo>
                <a:lnTo>
                  <a:pt x="934168" y="1143000"/>
                </a:lnTo>
                <a:lnTo>
                  <a:pt x="937961" y="1130300"/>
                </a:lnTo>
                <a:lnTo>
                  <a:pt x="1162906" y="1130300"/>
                </a:lnTo>
                <a:lnTo>
                  <a:pt x="1166686" y="1143000"/>
                </a:lnTo>
                <a:close/>
              </a:path>
              <a:path w="2356484" h="2527300">
                <a:moveTo>
                  <a:pt x="1180200" y="1638300"/>
                </a:moveTo>
                <a:lnTo>
                  <a:pt x="920729" y="1638300"/>
                </a:lnTo>
                <a:lnTo>
                  <a:pt x="920729" y="1168400"/>
                </a:lnTo>
                <a:lnTo>
                  <a:pt x="921553" y="1155700"/>
                </a:lnTo>
                <a:lnTo>
                  <a:pt x="925074" y="1143000"/>
                </a:lnTo>
                <a:lnTo>
                  <a:pt x="1175766" y="1143000"/>
                </a:lnTo>
                <a:lnTo>
                  <a:pt x="1179313" y="1155700"/>
                </a:lnTo>
                <a:lnTo>
                  <a:pt x="1180200" y="1168400"/>
                </a:lnTo>
                <a:lnTo>
                  <a:pt x="1180200" y="1638300"/>
                </a:lnTo>
                <a:close/>
              </a:path>
              <a:path w="2356484" h="2527300">
                <a:moveTo>
                  <a:pt x="546551" y="1193800"/>
                </a:moveTo>
                <a:lnTo>
                  <a:pt x="519492" y="1193800"/>
                </a:lnTo>
                <a:lnTo>
                  <a:pt x="515383" y="1181100"/>
                </a:lnTo>
                <a:lnTo>
                  <a:pt x="554508" y="1181100"/>
                </a:lnTo>
                <a:lnTo>
                  <a:pt x="546551" y="1193800"/>
                </a:lnTo>
                <a:close/>
              </a:path>
              <a:path w="2356484" h="2527300">
                <a:moveTo>
                  <a:pt x="1569716" y="1257300"/>
                </a:moveTo>
                <a:lnTo>
                  <a:pt x="1323885" y="1257300"/>
                </a:lnTo>
                <a:lnTo>
                  <a:pt x="1330439" y="1244600"/>
                </a:lnTo>
                <a:lnTo>
                  <a:pt x="1563162" y="1244600"/>
                </a:lnTo>
                <a:lnTo>
                  <a:pt x="1569716" y="1257300"/>
                </a:lnTo>
                <a:close/>
              </a:path>
              <a:path w="2356484" h="2527300">
                <a:moveTo>
                  <a:pt x="1575789" y="1270000"/>
                </a:moveTo>
                <a:lnTo>
                  <a:pt x="1317812" y="1270000"/>
                </a:lnTo>
                <a:lnTo>
                  <a:pt x="1321359" y="1257300"/>
                </a:lnTo>
                <a:lnTo>
                  <a:pt x="1572242" y="1257300"/>
                </a:lnTo>
                <a:lnTo>
                  <a:pt x="1575789" y="1270000"/>
                </a:lnTo>
                <a:close/>
              </a:path>
              <a:path w="2356484" h="2527300">
                <a:moveTo>
                  <a:pt x="1576676" y="1638300"/>
                </a:moveTo>
                <a:lnTo>
                  <a:pt x="1316925" y="1638300"/>
                </a:lnTo>
                <a:lnTo>
                  <a:pt x="1316925" y="1270000"/>
                </a:lnTo>
                <a:lnTo>
                  <a:pt x="1576676" y="1270000"/>
                </a:lnTo>
                <a:lnTo>
                  <a:pt x="1576676" y="1638300"/>
                </a:lnTo>
                <a:close/>
              </a:path>
              <a:path w="2356484" h="2527300">
                <a:moveTo>
                  <a:pt x="776348" y="1422400"/>
                </a:moveTo>
                <a:lnTo>
                  <a:pt x="531295" y="1422400"/>
                </a:lnTo>
                <a:lnTo>
                  <a:pt x="537931" y="1409700"/>
                </a:lnTo>
                <a:lnTo>
                  <a:pt x="769817" y="1409700"/>
                </a:lnTo>
                <a:lnTo>
                  <a:pt x="776348" y="1422400"/>
                </a:lnTo>
                <a:close/>
              </a:path>
              <a:path w="2356484" h="2527300">
                <a:moveTo>
                  <a:pt x="782584" y="1435100"/>
                </a:moveTo>
                <a:lnTo>
                  <a:pt x="524912" y="1435100"/>
                </a:lnTo>
                <a:lnTo>
                  <a:pt x="528691" y="1422400"/>
                </a:lnTo>
                <a:lnTo>
                  <a:pt x="778901" y="1422400"/>
                </a:lnTo>
                <a:lnTo>
                  <a:pt x="782584" y="1435100"/>
                </a:lnTo>
                <a:close/>
              </a:path>
              <a:path w="2356484" h="2527300">
                <a:moveTo>
                  <a:pt x="783724" y="1638300"/>
                </a:moveTo>
                <a:lnTo>
                  <a:pt x="523694" y="1638300"/>
                </a:lnTo>
                <a:lnTo>
                  <a:pt x="523694" y="1435100"/>
                </a:lnTo>
                <a:lnTo>
                  <a:pt x="783724" y="1435100"/>
                </a:lnTo>
                <a:lnTo>
                  <a:pt x="783724" y="1638300"/>
                </a:lnTo>
                <a:close/>
              </a:path>
              <a:path w="2356484" h="2527300">
                <a:moveTo>
                  <a:pt x="2207497" y="1701800"/>
                </a:moveTo>
                <a:lnTo>
                  <a:pt x="148708" y="1701800"/>
                </a:lnTo>
                <a:lnTo>
                  <a:pt x="145161" y="1689100"/>
                </a:lnTo>
                <a:lnTo>
                  <a:pt x="2211045" y="1689100"/>
                </a:lnTo>
                <a:lnTo>
                  <a:pt x="2207497" y="1701800"/>
                </a:lnTo>
                <a:close/>
              </a:path>
              <a:path w="2356484" h="2527300">
                <a:moveTo>
                  <a:pt x="2194638" y="1714500"/>
                </a:moveTo>
                <a:lnTo>
                  <a:pt x="161568" y="1714500"/>
                </a:lnTo>
                <a:lnTo>
                  <a:pt x="157788" y="1701800"/>
                </a:lnTo>
                <a:lnTo>
                  <a:pt x="2198418" y="1701800"/>
                </a:lnTo>
                <a:lnTo>
                  <a:pt x="2194638" y="1714500"/>
                </a:lnTo>
                <a:close/>
              </a:path>
              <a:path w="2356484" h="2527300">
                <a:moveTo>
                  <a:pt x="411853" y="2501900"/>
                </a:moveTo>
                <a:lnTo>
                  <a:pt x="347588" y="2501900"/>
                </a:lnTo>
                <a:lnTo>
                  <a:pt x="343968" y="2489200"/>
                </a:lnTo>
                <a:lnTo>
                  <a:pt x="343047" y="2489200"/>
                </a:lnTo>
                <a:lnTo>
                  <a:pt x="342981" y="2476500"/>
                </a:lnTo>
                <a:lnTo>
                  <a:pt x="343839" y="2476500"/>
                </a:lnTo>
                <a:lnTo>
                  <a:pt x="345588" y="2463800"/>
                </a:lnTo>
                <a:lnTo>
                  <a:pt x="649515" y="1714500"/>
                </a:lnTo>
                <a:lnTo>
                  <a:pt x="725008" y="1714500"/>
                </a:lnTo>
                <a:lnTo>
                  <a:pt x="555849" y="2133600"/>
                </a:lnTo>
                <a:lnTo>
                  <a:pt x="795380" y="2133600"/>
                </a:lnTo>
                <a:lnTo>
                  <a:pt x="523694" y="2222500"/>
                </a:lnTo>
                <a:lnTo>
                  <a:pt x="411853" y="2501900"/>
                </a:lnTo>
                <a:close/>
              </a:path>
              <a:path w="2356484" h="2527300">
                <a:moveTo>
                  <a:pt x="795380" y="2133600"/>
                </a:moveTo>
                <a:lnTo>
                  <a:pt x="555849" y="2133600"/>
                </a:lnTo>
                <a:lnTo>
                  <a:pt x="1143013" y="1943100"/>
                </a:lnTo>
                <a:lnTo>
                  <a:pt x="1144411" y="1714500"/>
                </a:lnTo>
                <a:lnTo>
                  <a:pt x="1213473" y="1714500"/>
                </a:lnTo>
                <a:lnTo>
                  <a:pt x="1213473" y="1943100"/>
                </a:lnTo>
                <a:lnTo>
                  <a:pt x="1448338" y="2019300"/>
                </a:lnTo>
                <a:lnTo>
                  <a:pt x="1144690" y="2019300"/>
                </a:lnTo>
                <a:lnTo>
                  <a:pt x="795380" y="2133600"/>
                </a:lnTo>
                <a:close/>
              </a:path>
              <a:path w="2356484" h="2527300">
                <a:moveTo>
                  <a:pt x="1876404" y="2133600"/>
                </a:moveTo>
                <a:lnTo>
                  <a:pt x="1800637" y="2133600"/>
                </a:lnTo>
                <a:lnTo>
                  <a:pt x="1632876" y="1714500"/>
                </a:lnTo>
                <a:lnTo>
                  <a:pt x="1706411" y="1714500"/>
                </a:lnTo>
                <a:lnTo>
                  <a:pt x="1876404" y="2133600"/>
                </a:lnTo>
                <a:close/>
              </a:path>
              <a:path w="2356484" h="2527300">
                <a:moveTo>
                  <a:pt x="1214591" y="2235200"/>
                </a:moveTo>
                <a:lnTo>
                  <a:pt x="1144690" y="2235200"/>
                </a:lnTo>
                <a:lnTo>
                  <a:pt x="1144690" y="2019300"/>
                </a:lnTo>
                <a:lnTo>
                  <a:pt x="1214591" y="2019300"/>
                </a:lnTo>
                <a:lnTo>
                  <a:pt x="1214591" y="2235200"/>
                </a:lnTo>
                <a:close/>
              </a:path>
              <a:path w="2356484" h="2527300">
                <a:moveTo>
                  <a:pt x="2016982" y="2501900"/>
                </a:moveTo>
                <a:lnTo>
                  <a:pt x="1947987" y="2501900"/>
                </a:lnTo>
                <a:lnTo>
                  <a:pt x="1836147" y="2222500"/>
                </a:lnTo>
                <a:lnTo>
                  <a:pt x="1214591" y="2019300"/>
                </a:lnTo>
                <a:lnTo>
                  <a:pt x="1448338" y="2019300"/>
                </a:lnTo>
                <a:lnTo>
                  <a:pt x="1800637" y="2133600"/>
                </a:lnTo>
                <a:lnTo>
                  <a:pt x="1876404" y="2133600"/>
                </a:lnTo>
                <a:lnTo>
                  <a:pt x="2010338" y="2463800"/>
                </a:lnTo>
                <a:lnTo>
                  <a:pt x="2011948" y="2476500"/>
                </a:lnTo>
                <a:lnTo>
                  <a:pt x="2016284" y="2476500"/>
                </a:lnTo>
                <a:lnTo>
                  <a:pt x="2017317" y="2489200"/>
                </a:lnTo>
                <a:lnTo>
                  <a:pt x="2016982" y="2501900"/>
                </a:lnTo>
                <a:close/>
              </a:path>
              <a:path w="2356484" h="2527300">
                <a:moveTo>
                  <a:pt x="1210157" y="2247900"/>
                </a:moveTo>
                <a:lnTo>
                  <a:pt x="1149124" y="2247900"/>
                </a:lnTo>
                <a:lnTo>
                  <a:pt x="1145577" y="2235200"/>
                </a:lnTo>
                <a:lnTo>
                  <a:pt x="1213704" y="2235200"/>
                </a:lnTo>
                <a:lnTo>
                  <a:pt x="1210157" y="2247900"/>
                </a:lnTo>
                <a:close/>
              </a:path>
              <a:path w="2356484" h="2527300">
                <a:moveTo>
                  <a:pt x="1197297" y="2260600"/>
                </a:moveTo>
                <a:lnTo>
                  <a:pt x="1161984" y="2260600"/>
                </a:lnTo>
                <a:lnTo>
                  <a:pt x="1158204" y="2247900"/>
                </a:lnTo>
                <a:lnTo>
                  <a:pt x="1201077" y="2247900"/>
                </a:lnTo>
                <a:lnTo>
                  <a:pt x="1197297" y="2260600"/>
                </a:lnTo>
                <a:close/>
              </a:path>
              <a:path w="2356484" h="2527300">
                <a:moveTo>
                  <a:pt x="404216" y="2514600"/>
                </a:moveTo>
                <a:lnTo>
                  <a:pt x="356768" y="2514600"/>
                </a:lnTo>
                <a:lnTo>
                  <a:pt x="350148" y="2501900"/>
                </a:lnTo>
                <a:lnTo>
                  <a:pt x="408820" y="2501900"/>
                </a:lnTo>
                <a:lnTo>
                  <a:pt x="404216" y="2514600"/>
                </a:lnTo>
                <a:close/>
              </a:path>
              <a:path w="2356484" h="2527300">
                <a:moveTo>
                  <a:pt x="2012173" y="2514600"/>
                </a:moveTo>
                <a:lnTo>
                  <a:pt x="1952345" y="2514600"/>
                </a:lnTo>
                <a:lnTo>
                  <a:pt x="1951087" y="2501900"/>
                </a:lnTo>
                <a:lnTo>
                  <a:pt x="2014658" y="2501900"/>
                </a:lnTo>
                <a:lnTo>
                  <a:pt x="2012173" y="2514600"/>
                </a:lnTo>
                <a:close/>
              </a:path>
              <a:path w="2356484" h="2527300">
                <a:moveTo>
                  <a:pt x="2000958" y="2527300"/>
                </a:moveTo>
                <a:lnTo>
                  <a:pt x="1967892" y="2527300"/>
                </a:lnTo>
                <a:lnTo>
                  <a:pt x="1963241" y="2514600"/>
                </a:lnTo>
                <a:lnTo>
                  <a:pt x="2005256" y="2514600"/>
                </a:lnTo>
                <a:lnTo>
                  <a:pt x="2000958" y="2527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5662" y="1188735"/>
            <a:ext cx="11656674" cy="1246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526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734973"/>
            <a:ext cx="16256000" cy="525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09816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784" y="892492"/>
            <a:ext cx="7438390" cy="5370830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14019"/>
              </a:lnSpc>
              <a:spcBef>
                <a:spcPts val="380"/>
              </a:spcBef>
            </a:pPr>
            <a:r>
              <a:rPr dirty="0" sz="11700" spc="935"/>
              <a:t>D </a:t>
            </a:r>
            <a:r>
              <a:rPr dirty="0" sz="11700" spc="1180"/>
              <a:t>MART </a:t>
            </a:r>
            <a:r>
              <a:rPr dirty="0" sz="11700" spc="1185"/>
              <a:t> </a:t>
            </a:r>
            <a:r>
              <a:rPr dirty="0" sz="11700" spc="1545"/>
              <a:t>SALES </a:t>
            </a:r>
            <a:r>
              <a:rPr dirty="0" sz="11700" spc="1550"/>
              <a:t> </a:t>
            </a:r>
            <a:r>
              <a:rPr dirty="0" sz="11700" spc="1405"/>
              <a:t>A</a:t>
            </a:r>
            <a:r>
              <a:rPr dirty="0" sz="11700" spc="1355"/>
              <a:t>N</a:t>
            </a:r>
            <a:r>
              <a:rPr dirty="0" sz="11700" spc="1405"/>
              <a:t>A</a:t>
            </a:r>
            <a:r>
              <a:rPr dirty="0" sz="11700" spc="830"/>
              <a:t>L</a:t>
            </a:r>
            <a:r>
              <a:rPr dirty="0" sz="11700" spc="425"/>
              <a:t>Y</a:t>
            </a:r>
            <a:r>
              <a:rPr dirty="0" sz="11700" spc="2250"/>
              <a:t>S</a:t>
            </a:r>
            <a:r>
              <a:rPr dirty="0" sz="11700" spc="50"/>
              <a:t>I</a:t>
            </a:r>
            <a:r>
              <a:rPr dirty="0" sz="11700" spc="2250"/>
              <a:t>S</a:t>
            </a:r>
            <a:endParaRPr sz="11700"/>
          </a:p>
        </p:txBody>
      </p:sp>
      <p:sp>
        <p:nvSpPr>
          <p:cNvPr id="4" name="object 4"/>
          <p:cNvSpPr txBox="1"/>
          <p:nvPr/>
        </p:nvSpPr>
        <p:spPr>
          <a:xfrm>
            <a:off x="10274786" y="6795115"/>
            <a:ext cx="6574155" cy="2873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96795" indent="175260">
              <a:lnSpc>
                <a:spcPct val="114599"/>
              </a:lnSpc>
              <a:spcBef>
                <a:spcPts val="100"/>
              </a:spcBef>
            </a:pPr>
            <a:r>
              <a:rPr dirty="0" sz="3000" spc="305">
                <a:solidFill>
                  <a:srgbClr val="526616"/>
                </a:solidFill>
                <a:latin typeface="Trebuchet MS"/>
                <a:cs typeface="Trebuchet MS"/>
              </a:rPr>
              <a:t>B</a:t>
            </a:r>
            <a:r>
              <a:rPr dirty="0" sz="3000" spc="45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000" spc="10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3000" spc="114">
                <a:solidFill>
                  <a:srgbClr val="526616"/>
                </a:solidFill>
                <a:latin typeface="Trebuchet MS"/>
                <a:cs typeface="Trebuchet MS"/>
              </a:rPr>
              <a:t>w</a:t>
            </a:r>
            <a:r>
              <a:rPr dirty="0" sz="3000" spc="45">
                <a:solidFill>
                  <a:srgbClr val="526616"/>
                </a:solidFill>
                <a:latin typeface="Trebuchet MS"/>
                <a:cs typeface="Trebuchet MS"/>
              </a:rPr>
              <a:t>ee</a:t>
            </a:r>
            <a:r>
              <a:rPr dirty="0" sz="3000" spc="90">
                <a:solidFill>
                  <a:srgbClr val="526616"/>
                </a:solidFill>
                <a:latin typeface="Trebuchet MS"/>
                <a:cs typeface="Trebuchet MS"/>
              </a:rPr>
              <a:t>n</a:t>
            </a:r>
            <a:r>
              <a:rPr dirty="0" sz="3000" spc="-215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000" spc="-200">
                <a:solidFill>
                  <a:srgbClr val="526616"/>
                </a:solidFill>
                <a:latin typeface="Trebuchet MS"/>
                <a:cs typeface="Trebuchet MS"/>
              </a:rPr>
              <a:t>(</a:t>
            </a:r>
            <a:r>
              <a:rPr dirty="0" sz="3000" spc="204">
                <a:solidFill>
                  <a:srgbClr val="526616"/>
                </a:solidFill>
                <a:latin typeface="Trebuchet MS"/>
                <a:cs typeface="Trebuchet MS"/>
              </a:rPr>
              <a:t>2</a:t>
            </a:r>
            <a:r>
              <a:rPr dirty="0" sz="3000" spc="254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3000" spc="-360">
                <a:solidFill>
                  <a:srgbClr val="526616"/>
                </a:solidFill>
                <a:latin typeface="Trebuchet MS"/>
                <a:cs typeface="Trebuchet MS"/>
              </a:rPr>
              <a:t>1</a:t>
            </a:r>
            <a:r>
              <a:rPr dirty="0" sz="3000" spc="295">
                <a:solidFill>
                  <a:srgbClr val="526616"/>
                </a:solidFill>
                <a:latin typeface="Trebuchet MS"/>
                <a:cs typeface="Trebuchet MS"/>
              </a:rPr>
              <a:t>9</a:t>
            </a:r>
            <a:r>
              <a:rPr dirty="0" sz="3000" spc="25">
                <a:solidFill>
                  <a:srgbClr val="526616"/>
                </a:solidFill>
                <a:latin typeface="Trebuchet MS"/>
                <a:cs typeface="Trebuchet MS"/>
              </a:rPr>
              <a:t>-</a:t>
            </a:r>
            <a:r>
              <a:rPr dirty="0" sz="3000" spc="204">
                <a:solidFill>
                  <a:srgbClr val="526616"/>
                </a:solidFill>
                <a:latin typeface="Trebuchet MS"/>
                <a:cs typeface="Trebuchet MS"/>
              </a:rPr>
              <a:t>2</a:t>
            </a:r>
            <a:r>
              <a:rPr dirty="0" sz="3000" spc="254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3000" spc="204">
                <a:solidFill>
                  <a:srgbClr val="526616"/>
                </a:solidFill>
                <a:latin typeface="Trebuchet MS"/>
                <a:cs typeface="Trebuchet MS"/>
              </a:rPr>
              <a:t>22</a:t>
            </a:r>
            <a:r>
              <a:rPr dirty="0" sz="3000" spc="-155">
                <a:solidFill>
                  <a:srgbClr val="526616"/>
                </a:solidFill>
                <a:latin typeface="Trebuchet MS"/>
                <a:cs typeface="Trebuchet MS"/>
              </a:rPr>
              <a:t>)  </a:t>
            </a:r>
            <a:r>
              <a:rPr dirty="0" sz="3000" spc="229">
                <a:solidFill>
                  <a:srgbClr val="526616"/>
                </a:solidFill>
                <a:latin typeface="Trebuchet MS"/>
                <a:cs typeface="Trebuchet MS"/>
              </a:rPr>
              <a:t>P</a:t>
            </a:r>
            <a:r>
              <a:rPr dirty="0" sz="3000" spc="-10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000" spc="45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000" spc="105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3000" spc="-75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3000" spc="125">
                <a:solidFill>
                  <a:srgbClr val="526616"/>
                </a:solidFill>
                <a:latin typeface="Trebuchet MS"/>
                <a:cs typeface="Trebuchet MS"/>
              </a:rPr>
              <a:t>c</a:t>
            </a:r>
            <a:r>
              <a:rPr dirty="0" sz="3000" spc="10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3000" spc="45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000" spc="110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3000" spc="-215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000" spc="229">
                <a:solidFill>
                  <a:srgbClr val="526616"/>
                </a:solidFill>
                <a:latin typeface="Trebuchet MS"/>
                <a:cs typeface="Trebuchet MS"/>
              </a:rPr>
              <a:t>P</a:t>
            </a:r>
            <a:r>
              <a:rPr dirty="0" sz="3000" spc="-10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000" spc="70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000" spc="100">
                <a:solidFill>
                  <a:srgbClr val="526616"/>
                </a:solidFill>
                <a:latin typeface="Trebuchet MS"/>
                <a:cs typeface="Trebuchet MS"/>
              </a:rPr>
              <a:t>f</a:t>
            </a:r>
            <a:r>
              <a:rPr dirty="0" sz="3000" spc="-75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3000" spc="15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3000" spc="-215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000" spc="175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000" spc="-5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000" spc="-215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000" spc="204">
                <a:solidFill>
                  <a:srgbClr val="526616"/>
                </a:solidFill>
                <a:latin typeface="Trebuchet MS"/>
                <a:cs typeface="Trebuchet MS"/>
              </a:rPr>
              <a:t>L</a:t>
            </a:r>
            <a:r>
              <a:rPr dirty="0" sz="3000" spc="70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000" spc="315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3000" spc="320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rebuchet MS"/>
              <a:cs typeface="Trebuchet MS"/>
            </a:endParaRPr>
          </a:p>
          <a:p>
            <a:pPr marL="4480560" marR="5080" indent="-134620">
              <a:lnSpc>
                <a:spcPct val="114999"/>
              </a:lnSpc>
            </a:pPr>
            <a:r>
              <a:rPr dirty="0" sz="2500" spc="155" b="1">
                <a:solidFill>
                  <a:srgbClr val="526616"/>
                </a:solidFill>
                <a:latin typeface="Trebuchet MS"/>
                <a:cs typeface="Trebuchet MS"/>
              </a:rPr>
              <a:t>P</a:t>
            </a:r>
            <a:r>
              <a:rPr dirty="0" sz="2500" spc="204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2500" spc="15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2500" spc="155" b="1">
                <a:solidFill>
                  <a:srgbClr val="526616"/>
                </a:solidFill>
                <a:latin typeface="Trebuchet MS"/>
                <a:cs typeface="Trebuchet MS"/>
              </a:rPr>
              <a:t>P</a:t>
            </a:r>
            <a:r>
              <a:rPr dirty="0" sz="2500" spc="225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2500" spc="204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2500" spc="15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2500" spc="190" b="1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2500" spc="-22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2500" spc="215" b="1">
                <a:solidFill>
                  <a:srgbClr val="526616"/>
                </a:solidFill>
                <a:latin typeface="Trebuchet MS"/>
                <a:cs typeface="Trebuchet MS"/>
              </a:rPr>
              <a:t>B</a:t>
            </a:r>
            <a:r>
              <a:rPr dirty="0" sz="2500" spc="85" b="1">
                <a:solidFill>
                  <a:srgbClr val="526616"/>
                </a:solidFill>
                <a:latin typeface="Trebuchet MS"/>
                <a:cs typeface="Trebuchet MS"/>
              </a:rPr>
              <a:t>Y  </a:t>
            </a:r>
            <a:r>
              <a:rPr dirty="0" sz="2500" spc="225" b="1">
                <a:solidFill>
                  <a:srgbClr val="526616"/>
                </a:solidFill>
                <a:latin typeface="Trebuchet MS"/>
                <a:cs typeface="Trebuchet MS"/>
              </a:rPr>
              <a:t>AA</a:t>
            </a:r>
            <a:r>
              <a:rPr dirty="0" sz="2500" spc="240" b="1">
                <a:solidFill>
                  <a:srgbClr val="526616"/>
                </a:solidFill>
                <a:latin typeface="Trebuchet MS"/>
                <a:cs typeface="Trebuchet MS"/>
              </a:rPr>
              <a:t>K</a:t>
            </a:r>
            <a:r>
              <a:rPr dirty="0" sz="2500" spc="225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2500" spc="450" b="1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2500" spc="215" b="1">
                <a:solidFill>
                  <a:srgbClr val="526616"/>
                </a:solidFill>
                <a:latin typeface="Trebuchet MS"/>
                <a:cs typeface="Trebuchet MS"/>
              </a:rPr>
              <a:t>H</a:t>
            </a:r>
            <a:r>
              <a:rPr dirty="0" sz="2500" spc="-22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2500" spc="210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8362" y="2886211"/>
            <a:ext cx="11477624" cy="5762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645" rIns="0" bIns="0" rtlCol="0" vert="horz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635"/>
              </a:spcBef>
            </a:pPr>
            <a:r>
              <a:rPr dirty="0" spc="275"/>
              <a:t>COUNT</a:t>
            </a:r>
            <a:r>
              <a:rPr dirty="0" spc="-300"/>
              <a:t> </a:t>
            </a:r>
            <a:r>
              <a:rPr dirty="0" spc="270"/>
              <a:t>OF</a:t>
            </a:r>
            <a:r>
              <a:rPr dirty="0" spc="-300"/>
              <a:t> </a:t>
            </a:r>
            <a:r>
              <a:rPr dirty="0" spc="220"/>
              <a:t>PROFIT</a:t>
            </a:r>
            <a:r>
              <a:rPr dirty="0" spc="-300"/>
              <a:t> </a:t>
            </a:r>
            <a:r>
              <a:rPr dirty="0" spc="370"/>
              <a:t>COST</a:t>
            </a:r>
            <a:r>
              <a:rPr dirty="0" spc="-300"/>
              <a:t> </a:t>
            </a:r>
            <a:r>
              <a:rPr dirty="0" spc="440"/>
              <a:t>AND</a:t>
            </a:r>
            <a:r>
              <a:rPr dirty="0" spc="-300"/>
              <a:t> </a:t>
            </a:r>
            <a:r>
              <a:rPr dirty="0" spc="220"/>
              <a:t>PROFIT</a:t>
            </a:r>
            <a:r>
              <a:rPr dirty="0" spc="-300"/>
              <a:t> </a:t>
            </a:r>
            <a:r>
              <a:rPr dirty="0" spc="320"/>
              <a:t>OR </a:t>
            </a:r>
            <a:r>
              <a:rPr dirty="0" spc="-1250"/>
              <a:t> </a:t>
            </a:r>
            <a:r>
              <a:rPr dirty="0" spc="540"/>
              <a:t>LOSS</a:t>
            </a:r>
            <a:r>
              <a:rPr dirty="0" spc="-305"/>
              <a:t> </a:t>
            </a:r>
            <a:r>
              <a:rPr dirty="0" spc="295"/>
              <a:t>BY</a:t>
            </a:r>
            <a:r>
              <a:rPr dirty="0" spc="-300"/>
              <a:t> </a:t>
            </a:r>
            <a:r>
              <a:rPr dirty="0" spc="355"/>
              <a:t>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3730" y="3404319"/>
            <a:ext cx="3815079" cy="9988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628650" marR="43180" indent="-591185">
              <a:lnSpc>
                <a:spcPts val="3829"/>
              </a:lnSpc>
              <a:spcBef>
                <a:spcPts val="204"/>
              </a:spcBef>
              <a:tabLst>
                <a:tab pos="628650" algn="l"/>
              </a:tabLst>
            </a:pPr>
            <a:r>
              <a:rPr dirty="0" baseline="-33154" sz="4650" spc="397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baseline="-33154" sz="4650" spc="-547">
                <a:solidFill>
                  <a:srgbClr val="526616"/>
                </a:solidFill>
                <a:latin typeface="Trebuchet MS"/>
                <a:cs typeface="Trebuchet MS"/>
              </a:rPr>
              <a:t>1</a:t>
            </a:r>
            <a:r>
              <a:rPr dirty="0" baseline="-33154" sz="4650">
                <a:solidFill>
                  <a:srgbClr val="526616"/>
                </a:solidFill>
                <a:latin typeface="Trebuchet MS"/>
                <a:cs typeface="Trebuchet MS"/>
              </a:rPr>
              <a:t>	</a:t>
            </a:r>
            <a:r>
              <a:rPr dirty="0" sz="3200" spc="240" b="1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3200" spc="204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200" spc="330" b="1">
                <a:solidFill>
                  <a:srgbClr val="526616"/>
                </a:solidFill>
                <a:latin typeface="Trebuchet MS"/>
                <a:cs typeface="Trebuchet MS"/>
              </a:rPr>
              <a:t>C</a:t>
            </a:r>
            <a:r>
              <a:rPr dirty="0" sz="3200" spc="85" b="1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3200" spc="575" b="1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3200" spc="85" b="1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3200" spc="175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200" spc="365" b="1">
                <a:solidFill>
                  <a:srgbClr val="526616"/>
                </a:solidFill>
                <a:latin typeface="Trebuchet MS"/>
                <a:cs typeface="Trebuchet MS"/>
              </a:rPr>
              <a:t>N</a:t>
            </a:r>
            <a:r>
              <a:rPr dirty="0" sz="3200" spc="-290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200" spc="5" b="1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3200" spc="265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200" spc="204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200" spc="140" b="1">
                <a:solidFill>
                  <a:srgbClr val="526616"/>
                </a:solidFill>
                <a:latin typeface="Trebuchet MS"/>
                <a:cs typeface="Trebuchet MS"/>
              </a:rPr>
              <a:t>E  </a:t>
            </a:r>
            <a:r>
              <a:rPr dirty="0" sz="3200" spc="310" b="1">
                <a:solidFill>
                  <a:srgbClr val="526616"/>
                </a:solidFill>
                <a:latin typeface="Trebuchet MS"/>
                <a:cs typeface="Trebuchet MS"/>
              </a:rPr>
              <a:t>REGRESSOR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9387" y="5156773"/>
            <a:ext cx="3375660" cy="9302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R="5080">
              <a:lnSpc>
                <a:spcPts val="3529"/>
              </a:lnSpc>
              <a:spcBef>
                <a:spcPts val="265"/>
              </a:spcBef>
            </a:pPr>
            <a:r>
              <a:rPr dirty="0" sz="3000" spc="250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000" spc="270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3000" spc="335" b="1">
                <a:solidFill>
                  <a:srgbClr val="526616"/>
                </a:solidFill>
                <a:latin typeface="Trebuchet MS"/>
                <a:cs typeface="Trebuchet MS"/>
              </a:rPr>
              <a:t>N</a:t>
            </a:r>
            <a:r>
              <a:rPr dirty="0" sz="3000" spc="225" b="1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3000" spc="165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000" spc="515" b="1">
                <a:solidFill>
                  <a:srgbClr val="526616"/>
                </a:solidFill>
                <a:latin typeface="Trebuchet MS"/>
                <a:cs typeface="Trebuchet MS"/>
              </a:rPr>
              <a:t>M</a:t>
            </a:r>
            <a:r>
              <a:rPr dirty="0" sz="3000" spc="-270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000" spc="85" b="1">
                <a:solidFill>
                  <a:srgbClr val="526616"/>
                </a:solidFill>
                <a:latin typeface="Trebuchet MS"/>
                <a:cs typeface="Trebuchet MS"/>
              </a:rPr>
              <a:t>F</a:t>
            </a:r>
            <a:r>
              <a:rPr dirty="0" sz="3000" spc="165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000" spc="250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000" spc="190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000" spc="540" b="1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3000" spc="5" b="1">
                <a:solidFill>
                  <a:srgbClr val="526616"/>
                </a:solidFill>
                <a:latin typeface="Trebuchet MS"/>
                <a:cs typeface="Trebuchet MS"/>
              </a:rPr>
              <a:t>T  </a:t>
            </a:r>
            <a:r>
              <a:rPr dirty="0" sz="3000" spc="290" b="1">
                <a:solidFill>
                  <a:srgbClr val="526616"/>
                </a:solidFill>
                <a:latin typeface="Trebuchet MS"/>
                <a:cs typeface="Trebuchet MS"/>
              </a:rPr>
              <a:t>REGRESSOR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9405" y="6871655"/>
            <a:ext cx="5562600" cy="1409700"/>
          </a:xfrm>
          <a:prstGeom prst="rect">
            <a:avLst/>
          </a:prstGeom>
          <a:solidFill>
            <a:srgbClr val="526616">
              <a:alpha val="29798"/>
            </a:srgbClr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algn="ctr" marR="846455">
              <a:lnSpc>
                <a:spcPct val="100000"/>
              </a:lnSpc>
              <a:tabLst>
                <a:tab pos="784225" algn="l"/>
              </a:tabLst>
            </a:pPr>
            <a:r>
              <a:rPr dirty="0" sz="3200" spc="275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3200" spc="335">
                <a:solidFill>
                  <a:srgbClr val="526616"/>
                </a:solidFill>
                <a:latin typeface="Trebuchet MS"/>
                <a:cs typeface="Trebuchet MS"/>
              </a:rPr>
              <a:t>3</a:t>
            </a:r>
            <a:r>
              <a:rPr dirty="0" sz="3200">
                <a:solidFill>
                  <a:srgbClr val="526616"/>
                </a:solidFill>
                <a:latin typeface="Trebuchet MS"/>
                <a:cs typeface="Trebuchet MS"/>
              </a:rPr>
              <a:t>	</a:t>
            </a:r>
            <a:r>
              <a:rPr dirty="0" sz="3100" spc="280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3100" spc="254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100" spc="90" b="1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3100" spc="525" b="1">
                <a:solidFill>
                  <a:srgbClr val="526616"/>
                </a:solidFill>
                <a:latin typeface="Trebuchet MS"/>
                <a:cs typeface="Trebuchet MS"/>
              </a:rPr>
              <a:t>M</a:t>
            </a:r>
            <a:r>
              <a:rPr dirty="0" sz="3100" spc="285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3100" spc="-280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100" spc="525" b="1">
                <a:solidFill>
                  <a:srgbClr val="526616"/>
                </a:solidFill>
                <a:latin typeface="Trebuchet MS"/>
                <a:cs typeface="Trebuchet MS"/>
              </a:rPr>
              <a:t>M</a:t>
            </a:r>
            <a:r>
              <a:rPr dirty="0" sz="3100" spc="170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100" spc="235" b="1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3100" spc="19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100" spc="75" b="1">
                <a:solidFill>
                  <a:srgbClr val="526616"/>
                </a:solidFill>
                <a:latin typeface="Trebuchet MS"/>
                <a:cs typeface="Trebuchet MS"/>
              </a:rPr>
              <a:t>L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5069" y="5375752"/>
            <a:ext cx="4730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000" spc="260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3000" spc="210">
                <a:solidFill>
                  <a:srgbClr val="526616"/>
                </a:solidFill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9405" y="4924425"/>
            <a:ext cx="5562600" cy="1419225"/>
          </a:xfrm>
          <a:custGeom>
            <a:avLst/>
            <a:gdLst/>
            <a:ahLst/>
            <a:cxnLst/>
            <a:rect l="l" t="t" r="r" b="b"/>
            <a:pathLst>
              <a:path w="5562600" h="1419225">
                <a:moveTo>
                  <a:pt x="5562599" y="1419224"/>
                </a:moveTo>
                <a:lnTo>
                  <a:pt x="0" y="1419224"/>
                </a:lnTo>
                <a:lnTo>
                  <a:pt x="0" y="0"/>
                </a:lnTo>
                <a:lnTo>
                  <a:pt x="5562599" y="0"/>
                </a:lnTo>
                <a:lnTo>
                  <a:pt x="5562599" y="1419224"/>
                </a:lnTo>
                <a:close/>
              </a:path>
            </a:pathLst>
          </a:custGeom>
          <a:solidFill>
            <a:srgbClr val="526616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09405" y="3247432"/>
            <a:ext cx="5562600" cy="1152525"/>
          </a:xfrm>
          <a:custGeom>
            <a:avLst/>
            <a:gdLst/>
            <a:ahLst/>
            <a:cxnLst/>
            <a:rect l="l" t="t" r="r" b="b"/>
            <a:pathLst>
              <a:path w="5562600" h="1152525">
                <a:moveTo>
                  <a:pt x="5562599" y="1152524"/>
                </a:moveTo>
                <a:lnTo>
                  <a:pt x="0" y="1152524"/>
                </a:lnTo>
                <a:lnTo>
                  <a:pt x="0" y="0"/>
                </a:lnTo>
                <a:lnTo>
                  <a:pt x="5562599" y="0"/>
                </a:lnTo>
                <a:lnTo>
                  <a:pt x="5562599" y="1152524"/>
                </a:lnTo>
                <a:close/>
              </a:path>
            </a:pathLst>
          </a:custGeom>
          <a:solidFill>
            <a:srgbClr val="526616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9831" y="659876"/>
            <a:ext cx="5038724" cy="368617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91677" y="8721277"/>
            <a:ext cx="1073785" cy="1073785"/>
            <a:chOff x="491677" y="8721277"/>
            <a:chExt cx="1073785" cy="1073785"/>
          </a:xfrm>
        </p:grpSpPr>
        <p:sp>
          <p:nvSpPr>
            <p:cNvPr id="10" name="object 10"/>
            <p:cNvSpPr/>
            <p:nvPr/>
          </p:nvSpPr>
          <p:spPr>
            <a:xfrm>
              <a:off x="491667" y="9079140"/>
              <a:ext cx="1073785" cy="358140"/>
            </a:xfrm>
            <a:custGeom>
              <a:avLst/>
              <a:gdLst/>
              <a:ahLst/>
              <a:cxnLst/>
              <a:rect l="l" t="t" r="r" b="b"/>
              <a:pathLst>
                <a:path w="1073785" h="358140">
                  <a:moveTo>
                    <a:pt x="1073607" y="174472"/>
                  </a:moveTo>
                  <a:lnTo>
                    <a:pt x="1072553" y="174472"/>
                  </a:lnTo>
                  <a:lnTo>
                    <a:pt x="1070775" y="159143"/>
                  </a:lnTo>
                  <a:lnTo>
                    <a:pt x="1061364" y="137541"/>
                  </a:lnTo>
                  <a:lnTo>
                    <a:pt x="1047026" y="118465"/>
                  </a:lnTo>
                  <a:lnTo>
                    <a:pt x="1036993" y="108966"/>
                  </a:lnTo>
                  <a:lnTo>
                    <a:pt x="1036993" y="178955"/>
                  </a:lnTo>
                  <a:lnTo>
                    <a:pt x="1033475" y="198234"/>
                  </a:lnTo>
                  <a:lnTo>
                    <a:pt x="1000150" y="243065"/>
                  </a:lnTo>
                  <a:lnTo>
                    <a:pt x="937120" y="282752"/>
                  </a:lnTo>
                  <a:lnTo>
                    <a:pt x="895629" y="300062"/>
                  </a:lnTo>
                  <a:lnTo>
                    <a:pt x="848118" y="315366"/>
                  </a:lnTo>
                  <a:lnTo>
                    <a:pt x="795070" y="328422"/>
                  </a:lnTo>
                  <a:lnTo>
                    <a:pt x="736930" y="339001"/>
                  </a:lnTo>
                  <a:lnTo>
                    <a:pt x="674192" y="346849"/>
                  </a:lnTo>
                  <a:lnTo>
                    <a:pt x="607314" y="351739"/>
                  </a:lnTo>
                  <a:lnTo>
                    <a:pt x="536841" y="353415"/>
                  </a:lnTo>
                  <a:lnTo>
                    <a:pt x="466293" y="351739"/>
                  </a:lnTo>
                  <a:lnTo>
                    <a:pt x="399415" y="346849"/>
                  </a:lnTo>
                  <a:lnTo>
                    <a:pt x="336677" y="339001"/>
                  </a:lnTo>
                  <a:lnTo>
                    <a:pt x="278536" y="328422"/>
                  </a:lnTo>
                  <a:lnTo>
                    <a:pt x="225488" y="315366"/>
                  </a:lnTo>
                  <a:lnTo>
                    <a:pt x="177977" y="300062"/>
                  </a:lnTo>
                  <a:lnTo>
                    <a:pt x="136486" y="282752"/>
                  </a:lnTo>
                  <a:lnTo>
                    <a:pt x="101498" y="263664"/>
                  </a:lnTo>
                  <a:lnTo>
                    <a:pt x="52844" y="221170"/>
                  </a:lnTo>
                  <a:lnTo>
                    <a:pt x="36601" y="178955"/>
                  </a:lnTo>
                  <a:lnTo>
                    <a:pt x="40132" y="159664"/>
                  </a:lnTo>
                  <a:lnTo>
                    <a:pt x="73456" y="114820"/>
                  </a:lnTo>
                  <a:lnTo>
                    <a:pt x="136486" y="75145"/>
                  </a:lnTo>
                  <a:lnTo>
                    <a:pt x="177977" y="57823"/>
                  </a:lnTo>
                  <a:lnTo>
                    <a:pt x="225488" y="42519"/>
                  </a:lnTo>
                  <a:lnTo>
                    <a:pt x="278536" y="29464"/>
                  </a:lnTo>
                  <a:lnTo>
                    <a:pt x="336677" y="18884"/>
                  </a:lnTo>
                  <a:lnTo>
                    <a:pt x="399415" y="11036"/>
                  </a:lnTo>
                  <a:lnTo>
                    <a:pt x="466293" y="6159"/>
                  </a:lnTo>
                  <a:lnTo>
                    <a:pt x="536803" y="4483"/>
                  </a:lnTo>
                  <a:lnTo>
                    <a:pt x="607314" y="6159"/>
                  </a:lnTo>
                  <a:lnTo>
                    <a:pt x="674192" y="11036"/>
                  </a:lnTo>
                  <a:lnTo>
                    <a:pt x="736930" y="18884"/>
                  </a:lnTo>
                  <a:lnTo>
                    <a:pt x="795070" y="29464"/>
                  </a:lnTo>
                  <a:lnTo>
                    <a:pt x="848118" y="42519"/>
                  </a:lnTo>
                  <a:lnTo>
                    <a:pt x="895629" y="57823"/>
                  </a:lnTo>
                  <a:lnTo>
                    <a:pt x="937120" y="75145"/>
                  </a:lnTo>
                  <a:lnTo>
                    <a:pt x="972121" y="94221"/>
                  </a:lnTo>
                  <a:lnTo>
                    <a:pt x="1020762" y="136715"/>
                  </a:lnTo>
                  <a:lnTo>
                    <a:pt x="1036993" y="178955"/>
                  </a:lnTo>
                  <a:lnTo>
                    <a:pt x="1036993" y="108966"/>
                  </a:lnTo>
                  <a:lnTo>
                    <a:pt x="980186" y="72885"/>
                  </a:lnTo>
                  <a:lnTo>
                    <a:pt x="915898" y="48094"/>
                  </a:lnTo>
                  <a:lnTo>
                    <a:pt x="873010" y="36004"/>
                  </a:lnTo>
                  <a:lnTo>
                    <a:pt x="826173" y="25476"/>
                  </a:lnTo>
                  <a:lnTo>
                    <a:pt x="775754" y="16611"/>
                  </a:lnTo>
                  <a:lnTo>
                    <a:pt x="722160" y="9512"/>
                  </a:lnTo>
                  <a:lnTo>
                    <a:pt x="665784" y="4305"/>
                  </a:lnTo>
                  <a:lnTo>
                    <a:pt x="607021" y="1092"/>
                  </a:lnTo>
                  <a:lnTo>
                    <a:pt x="546265" y="0"/>
                  </a:lnTo>
                  <a:lnTo>
                    <a:pt x="536841" y="0"/>
                  </a:lnTo>
                  <a:lnTo>
                    <a:pt x="527342" y="0"/>
                  </a:lnTo>
                  <a:lnTo>
                    <a:pt x="466585" y="1092"/>
                  </a:lnTo>
                  <a:lnTo>
                    <a:pt x="407822" y="4305"/>
                  </a:lnTo>
                  <a:lnTo>
                    <a:pt x="351447" y="9512"/>
                  </a:lnTo>
                  <a:lnTo>
                    <a:pt x="297853" y="16611"/>
                  </a:lnTo>
                  <a:lnTo>
                    <a:pt x="247446" y="25476"/>
                  </a:lnTo>
                  <a:lnTo>
                    <a:pt x="200596" y="36004"/>
                  </a:lnTo>
                  <a:lnTo>
                    <a:pt x="157708" y="48094"/>
                  </a:lnTo>
                  <a:lnTo>
                    <a:pt x="93421" y="72885"/>
                  </a:lnTo>
                  <a:lnTo>
                    <a:pt x="44196" y="101765"/>
                  </a:lnTo>
                  <a:lnTo>
                    <a:pt x="12242" y="137541"/>
                  </a:lnTo>
                  <a:lnTo>
                    <a:pt x="1041" y="174472"/>
                  </a:lnTo>
                  <a:lnTo>
                    <a:pt x="0" y="174472"/>
                  </a:lnTo>
                  <a:lnTo>
                    <a:pt x="520" y="178955"/>
                  </a:lnTo>
                  <a:lnTo>
                    <a:pt x="0" y="183413"/>
                  </a:lnTo>
                  <a:lnTo>
                    <a:pt x="1041" y="183413"/>
                  </a:lnTo>
                  <a:lnTo>
                    <a:pt x="12242" y="220345"/>
                  </a:lnTo>
                  <a:lnTo>
                    <a:pt x="44196" y="256120"/>
                  </a:lnTo>
                  <a:lnTo>
                    <a:pt x="93421" y="285000"/>
                  </a:lnTo>
                  <a:lnTo>
                    <a:pt x="157708" y="309803"/>
                  </a:lnTo>
                  <a:lnTo>
                    <a:pt x="200596" y="321881"/>
                  </a:lnTo>
                  <a:lnTo>
                    <a:pt x="247446" y="332409"/>
                  </a:lnTo>
                  <a:lnTo>
                    <a:pt x="297853" y="341287"/>
                  </a:lnTo>
                  <a:lnTo>
                    <a:pt x="351447" y="348373"/>
                  </a:lnTo>
                  <a:lnTo>
                    <a:pt x="407822" y="353580"/>
                  </a:lnTo>
                  <a:lnTo>
                    <a:pt x="466585" y="356793"/>
                  </a:lnTo>
                  <a:lnTo>
                    <a:pt x="527342" y="357886"/>
                  </a:lnTo>
                  <a:lnTo>
                    <a:pt x="536765" y="357886"/>
                  </a:lnTo>
                  <a:lnTo>
                    <a:pt x="546265" y="357886"/>
                  </a:lnTo>
                  <a:lnTo>
                    <a:pt x="607021" y="356793"/>
                  </a:lnTo>
                  <a:lnTo>
                    <a:pt x="665784" y="353580"/>
                  </a:lnTo>
                  <a:lnTo>
                    <a:pt x="722160" y="348373"/>
                  </a:lnTo>
                  <a:lnTo>
                    <a:pt x="775754" y="341287"/>
                  </a:lnTo>
                  <a:lnTo>
                    <a:pt x="826173" y="332409"/>
                  </a:lnTo>
                  <a:lnTo>
                    <a:pt x="873010" y="321881"/>
                  </a:lnTo>
                  <a:lnTo>
                    <a:pt x="915898" y="309803"/>
                  </a:lnTo>
                  <a:lnTo>
                    <a:pt x="980186" y="285000"/>
                  </a:lnTo>
                  <a:lnTo>
                    <a:pt x="1029411" y="256120"/>
                  </a:lnTo>
                  <a:lnTo>
                    <a:pt x="1061364" y="220345"/>
                  </a:lnTo>
                  <a:lnTo>
                    <a:pt x="1072553" y="183413"/>
                  </a:lnTo>
                  <a:lnTo>
                    <a:pt x="1073607" y="183413"/>
                  </a:lnTo>
                  <a:lnTo>
                    <a:pt x="1073073" y="178955"/>
                  </a:lnTo>
                  <a:lnTo>
                    <a:pt x="1073607" y="174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155" y="9150755"/>
              <a:ext cx="214732" cy="214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4928" y="8721280"/>
              <a:ext cx="807085" cy="1073785"/>
            </a:xfrm>
            <a:custGeom>
              <a:avLst/>
              <a:gdLst/>
              <a:ahLst/>
              <a:cxnLst/>
              <a:rect l="l" t="t" r="r" b="b"/>
              <a:pathLst>
                <a:path w="807085" h="1073784">
                  <a:moveTo>
                    <a:pt x="807085" y="218770"/>
                  </a:moveTo>
                  <a:lnTo>
                    <a:pt x="803744" y="195148"/>
                  </a:lnTo>
                  <a:lnTo>
                    <a:pt x="795121" y="173228"/>
                  </a:lnTo>
                  <a:lnTo>
                    <a:pt x="785533" y="161124"/>
                  </a:lnTo>
                  <a:lnTo>
                    <a:pt x="786282" y="160375"/>
                  </a:lnTo>
                  <a:lnTo>
                    <a:pt x="782713" y="157568"/>
                  </a:lnTo>
                  <a:lnTo>
                    <a:pt x="779957" y="154063"/>
                  </a:lnTo>
                  <a:lnTo>
                    <a:pt x="779221" y="154800"/>
                  </a:lnTo>
                  <a:lnTo>
                    <a:pt x="776516" y="152666"/>
                  </a:lnTo>
                  <a:lnTo>
                    <a:pt x="776516" y="254495"/>
                  </a:lnTo>
                  <a:lnTo>
                    <a:pt x="771271" y="288899"/>
                  </a:lnTo>
                  <a:lnTo>
                    <a:pt x="760006" y="327139"/>
                  </a:lnTo>
                  <a:lnTo>
                    <a:pt x="742911" y="368706"/>
                  </a:lnTo>
                  <a:lnTo>
                    <a:pt x="720140" y="413131"/>
                  </a:lnTo>
                  <a:lnTo>
                    <a:pt x="691857" y="459879"/>
                  </a:lnTo>
                  <a:lnTo>
                    <a:pt x="658228" y="508457"/>
                  </a:lnTo>
                  <a:lnTo>
                    <a:pt x="640473" y="531291"/>
                  </a:lnTo>
                  <a:lnTo>
                    <a:pt x="636181" y="526135"/>
                  </a:lnTo>
                  <a:lnTo>
                    <a:pt x="636181" y="536803"/>
                  </a:lnTo>
                  <a:lnTo>
                    <a:pt x="619417" y="558380"/>
                  </a:lnTo>
                  <a:lnTo>
                    <a:pt x="581469" y="602297"/>
                  </a:lnTo>
                  <a:lnTo>
                    <a:pt x="582485" y="546265"/>
                  </a:lnTo>
                  <a:lnTo>
                    <a:pt x="582485" y="536841"/>
                  </a:lnTo>
                  <a:lnTo>
                    <a:pt x="582485" y="527342"/>
                  </a:lnTo>
                  <a:lnTo>
                    <a:pt x="581469" y="471322"/>
                  </a:lnTo>
                  <a:lnTo>
                    <a:pt x="619417" y="515226"/>
                  </a:lnTo>
                  <a:lnTo>
                    <a:pt x="636181" y="536803"/>
                  </a:lnTo>
                  <a:lnTo>
                    <a:pt x="636181" y="526135"/>
                  </a:lnTo>
                  <a:lnTo>
                    <a:pt x="618236" y="504520"/>
                  </a:lnTo>
                  <a:lnTo>
                    <a:pt x="581202" y="463219"/>
                  </a:lnTo>
                  <a:lnTo>
                    <a:pt x="578180" y="407822"/>
                  </a:lnTo>
                  <a:lnTo>
                    <a:pt x="578002" y="405904"/>
                  </a:lnTo>
                  <a:lnTo>
                    <a:pt x="578002" y="536803"/>
                  </a:lnTo>
                  <a:lnTo>
                    <a:pt x="576338" y="607314"/>
                  </a:lnTo>
                  <a:lnTo>
                    <a:pt x="576262" y="608330"/>
                  </a:lnTo>
                  <a:lnTo>
                    <a:pt x="575678" y="609003"/>
                  </a:lnTo>
                  <a:lnTo>
                    <a:pt x="575678" y="616305"/>
                  </a:lnTo>
                  <a:lnTo>
                    <a:pt x="571449" y="674192"/>
                  </a:lnTo>
                  <a:lnTo>
                    <a:pt x="563600" y="736930"/>
                  </a:lnTo>
                  <a:lnTo>
                    <a:pt x="553021" y="795070"/>
                  </a:lnTo>
                  <a:lnTo>
                    <a:pt x="539965" y="848118"/>
                  </a:lnTo>
                  <a:lnTo>
                    <a:pt x="536689" y="858266"/>
                  </a:lnTo>
                  <a:lnTo>
                    <a:pt x="532638" y="856195"/>
                  </a:lnTo>
                  <a:lnTo>
                    <a:pt x="532638" y="870839"/>
                  </a:lnTo>
                  <a:lnTo>
                    <a:pt x="507352" y="937120"/>
                  </a:lnTo>
                  <a:lnTo>
                    <a:pt x="488264" y="972121"/>
                  </a:lnTo>
                  <a:lnTo>
                    <a:pt x="445770" y="1020762"/>
                  </a:lnTo>
                  <a:lnTo>
                    <a:pt x="403542" y="1037005"/>
                  </a:lnTo>
                  <a:lnTo>
                    <a:pt x="384263" y="1033475"/>
                  </a:lnTo>
                  <a:lnTo>
                    <a:pt x="339420" y="1000150"/>
                  </a:lnTo>
                  <a:lnTo>
                    <a:pt x="299745" y="937120"/>
                  </a:lnTo>
                  <a:lnTo>
                    <a:pt x="282422" y="895629"/>
                  </a:lnTo>
                  <a:lnTo>
                    <a:pt x="274421" y="870826"/>
                  </a:lnTo>
                  <a:lnTo>
                    <a:pt x="307454" y="849922"/>
                  </a:lnTo>
                  <a:lnTo>
                    <a:pt x="349377" y="820547"/>
                  </a:lnTo>
                  <a:lnTo>
                    <a:pt x="392290" y="787666"/>
                  </a:lnTo>
                  <a:lnTo>
                    <a:pt x="403529" y="778332"/>
                  </a:lnTo>
                  <a:lnTo>
                    <a:pt x="414794" y="787679"/>
                  </a:lnTo>
                  <a:lnTo>
                    <a:pt x="457708" y="820559"/>
                  </a:lnTo>
                  <a:lnTo>
                    <a:pt x="499630" y="849934"/>
                  </a:lnTo>
                  <a:lnTo>
                    <a:pt x="532638" y="870839"/>
                  </a:lnTo>
                  <a:lnTo>
                    <a:pt x="532638" y="856195"/>
                  </a:lnTo>
                  <a:lnTo>
                    <a:pt x="527215" y="853401"/>
                  </a:lnTo>
                  <a:lnTo>
                    <a:pt x="480466" y="825131"/>
                  </a:lnTo>
                  <a:lnTo>
                    <a:pt x="431876" y="791502"/>
                  </a:lnTo>
                  <a:lnTo>
                    <a:pt x="409041" y="773747"/>
                  </a:lnTo>
                  <a:lnTo>
                    <a:pt x="435825" y="751484"/>
                  </a:lnTo>
                  <a:lnTo>
                    <a:pt x="479653" y="712203"/>
                  </a:lnTo>
                  <a:lnTo>
                    <a:pt x="523379" y="670026"/>
                  </a:lnTo>
                  <a:lnTo>
                    <a:pt x="530034" y="663359"/>
                  </a:lnTo>
                  <a:lnTo>
                    <a:pt x="536765" y="656640"/>
                  </a:lnTo>
                  <a:lnTo>
                    <a:pt x="575678" y="616305"/>
                  </a:lnTo>
                  <a:lnTo>
                    <a:pt x="575678" y="609003"/>
                  </a:lnTo>
                  <a:lnTo>
                    <a:pt x="526935" y="660133"/>
                  </a:lnTo>
                  <a:lnTo>
                    <a:pt x="475869" y="708837"/>
                  </a:lnTo>
                  <a:lnTo>
                    <a:pt x="425119" y="752678"/>
                  </a:lnTo>
                  <a:lnTo>
                    <a:pt x="403529" y="769467"/>
                  </a:lnTo>
                  <a:lnTo>
                    <a:pt x="398018" y="765187"/>
                  </a:lnTo>
                  <a:lnTo>
                    <a:pt x="398018" y="773747"/>
                  </a:lnTo>
                  <a:lnTo>
                    <a:pt x="375208" y="791489"/>
                  </a:lnTo>
                  <a:lnTo>
                    <a:pt x="326618" y="825119"/>
                  </a:lnTo>
                  <a:lnTo>
                    <a:pt x="279869" y="853401"/>
                  </a:lnTo>
                  <a:lnTo>
                    <a:pt x="270383" y="858266"/>
                  </a:lnTo>
                  <a:lnTo>
                    <a:pt x="267119" y="848118"/>
                  </a:lnTo>
                  <a:lnTo>
                    <a:pt x="258635" y="813650"/>
                  </a:lnTo>
                  <a:lnTo>
                    <a:pt x="258635" y="864285"/>
                  </a:lnTo>
                  <a:lnTo>
                    <a:pt x="235458" y="876173"/>
                  </a:lnTo>
                  <a:lnTo>
                    <a:pt x="193878" y="893267"/>
                  </a:lnTo>
                  <a:lnTo>
                    <a:pt x="155638" y="904519"/>
                  </a:lnTo>
                  <a:lnTo>
                    <a:pt x="121246" y="909777"/>
                  </a:lnTo>
                  <a:lnTo>
                    <a:pt x="91186" y="908862"/>
                  </a:lnTo>
                  <a:lnTo>
                    <a:pt x="49834" y="890485"/>
                  </a:lnTo>
                  <a:lnTo>
                    <a:pt x="31470" y="849147"/>
                  </a:lnTo>
                  <a:lnTo>
                    <a:pt x="30568" y="819099"/>
                  </a:lnTo>
                  <a:lnTo>
                    <a:pt x="35826" y="784694"/>
                  </a:lnTo>
                  <a:lnTo>
                    <a:pt x="47078" y="746455"/>
                  </a:lnTo>
                  <a:lnTo>
                    <a:pt x="64173" y="704888"/>
                  </a:lnTo>
                  <a:lnTo>
                    <a:pt x="86944" y="660463"/>
                  </a:lnTo>
                  <a:lnTo>
                    <a:pt x="115227" y="613714"/>
                  </a:lnTo>
                  <a:lnTo>
                    <a:pt x="148856" y="565137"/>
                  </a:lnTo>
                  <a:lnTo>
                    <a:pt x="166585" y="542328"/>
                  </a:lnTo>
                  <a:lnTo>
                    <a:pt x="188849" y="569099"/>
                  </a:lnTo>
                  <a:lnTo>
                    <a:pt x="225869" y="610412"/>
                  </a:lnTo>
                  <a:lnTo>
                    <a:pt x="228904" y="665784"/>
                  </a:lnTo>
                  <a:lnTo>
                    <a:pt x="234111" y="722160"/>
                  </a:lnTo>
                  <a:lnTo>
                    <a:pt x="241211" y="775754"/>
                  </a:lnTo>
                  <a:lnTo>
                    <a:pt x="250075" y="826173"/>
                  </a:lnTo>
                  <a:lnTo>
                    <a:pt x="258635" y="864285"/>
                  </a:lnTo>
                  <a:lnTo>
                    <a:pt x="258635" y="813650"/>
                  </a:lnTo>
                  <a:lnTo>
                    <a:pt x="254063" y="795070"/>
                  </a:lnTo>
                  <a:lnTo>
                    <a:pt x="243484" y="736930"/>
                  </a:lnTo>
                  <a:lnTo>
                    <a:pt x="235635" y="674192"/>
                  </a:lnTo>
                  <a:lnTo>
                    <a:pt x="231406" y="616331"/>
                  </a:lnTo>
                  <a:lnTo>
                    <a:pt x="270319" y="656653"/>
                  </a:lnTo>
                  <a:lnTo>
                    <a:pt x="277037" y="663371"/>
                  </a:lnTo>
                  <a:lnTo>
                    <a:pt x="283705" y="670039"/>
                  </a:lnTo>
                  <a:lnTo>
                    <a:pt x="327431" y="712216"/>
                  </a:lnTo>
                  <a:lnTo>
                    <a:pt x="371259" y="751497"/>
                  </a:lnTo>
                  <a:lnTo>
                    <a:pt x="398018" y="773747"/>
                  </a:lnTo>
                  <a:lnTo>
                    <a:pt x="398018" y="765187"/>
                  </a:lnTo>
                  <a:lnTo>
                    <a:pt x="381965" y="752678"/>
                  </a:lnTo>
                  <a:lnTo>
                    <a:pt x="331216" y="708850"/>
                  </a:lnTo>
                  <a:lnTo>
                    <a:pt x="280200" y="660209"/>
                  </a:lnTo>
                  <a:lnTo>
                    <a:pt x="231508" y="609130"/>
                  </a:lnTo>
                  <a:lnTo>
                    <a:pt x="230822" y="608355"/>
                  </a:lnTo>
                  <a:lnTo>
                    <a:pt x="230759" y="607314"/>
                  </a:lnTo>
                  <a:lnTo>
                    <a:pt x="229069" y="536841"/>
                  </a:lnTo>
                  <a:lnTo>
                    <a:pt x="230759" y="466293"/>
                  </a:lnTo>
                  <a:lnTo>
                    <a:pt x="230822" y="465264"/>
                  </a:lnTo>
                  <a:lnTo>
                    <a:pt x="231508" y="464477"/>
                  </a:lnTo>
                  <a:lnTo>
                    <a:pt x="280136" y="413461"/>
                  </a:lnTo>
                  <a:lnTo>
                    <a:pt x="331216" y="364756"/>
                  </a:lnTo>
                  <a:lnTo>
                    <a:pt x="381965" y="320929"/>
                  </a:lnTo>
                  <a:lnTo>
                    <a:pt x="403529" y="304152"/>
                  </a:lnTo>
                  <a:lnTo>
                    <a:pt x="425119" y="320929"/>
                  </a:lnTo>
                  <a:lnTo>
                    <a:pt x="475869" y="364769"/>
                  </a:lnTo>
                  <a:lnTo>
                    <a:pt x="526897" y="413448"/>
                  </a:lnTo>
                  <a:lnTo>
                    <a:pt x="575576" y="464489"/>
                  </a:lnTo>
                  <a:lnTo>
                    <a:pt x="578002" y="536803"/>
                  </a:lnTo>
                  <a:lnTo>
                    <a:pt x="578002" y="405904"/>
                  </a:lnTo>
                  <a:lnTo>
                    <a:pt x="575678" y="380746"/>
                  </a:lnTo>
                  <a:lnTo>
                    <a:pt x="575678" y="457314"/>
                  </a:lnTo>
                  <a:lnTo>
                    <a:pt x="536765" y="416966"/>
                  </a:lnTo>
                  <a:lnTo>
                    <a:pt x="530098" y="410298"/>
                  </a:lnTo>
                  <a:lnTo>
                    <a:pt x="523379" y="403580"/>
                  </a:lnTo>
                  <a:lnTo>
                    <a:pt x="479653" y="361391"/>
                  </a:lnTo>
                  <a:lnTo>
                    <a:pt x="435825" y="322110"/>
                  </a:lnTo>
                  <a:lnTo>
                    <a:pt x="409041" y="299872"/>
                  </a:lnTo>
                  <a:lnTo>
                    <a:pt x="431876" y="282105"/>
                  </a:lnTo>
                  <a:lnTo>
                    <a:pt x="480466" y="248475"/>
                  </a:lnTo>
                  <a:lnTo>
                    <a:pt x="527215" y="220192"/>
                  </a:lnTo>
                  <a:lnTo>
                    <a:pt x="536689" y="215341"/>
                  </a:lnTo>
                  <a:lnTo>
                    <a:pt x="539965" y="225488"/>
                  </a:lnTo>
                  <a:lnTo>
                    <a:pt x="553021" y="278536"/>
                  </a:lnTo>
                  <a:lnTo>
                    <a:pt x="563600" y="336677"/>
                  </a:lnTo>
                  <a:lnTo>
                    <a:pt x="571449" y="399415"/>
                  </a:lnTo>
                  <a:lnTo>
                    <a:pt x="575678" y="457314"/>
                  </a:lnTo>
                  <a:lnTo>
                    <a:pt x="575678" y="380746"/>
                  </a:lnTo>
                  <a:lnTo>
                    <a:pt x="572973" y="351447"/>
                  </a:lnTo>
                  <a:lnTo>
                    <a:pt x="565886" y="297853"/>
                  </a:lnTo>
                  <a:lnTo>
                    <a:pt x="557009" y="247446"/>
                  </a:lnTo>
                  <a:lnTo>
                    <a:pt x="548436" y="209321"/>
                  </a:lnTo>
                  <a:lnTo>
                    <a:pt x="571627" y="197434"/>
                  </a:lnTo>
                  <a:lnTo>
                    <a:pt x="613206" y="180340"/>
                  </a:lnTo>
                  <a:lnTo>
                    <a:pt x="651446" y="169075"/>
                  </a:lnTo>
                  <a:lnTo>
                    <a:pt x="685838" y="163817"/>
                  </a:lnTo>
                  <a:lnTo>
                    <a:pt x="715899" y="164731"/>
                  </a:lnTo>
                  <a:lnTo>
                    <a:pt x="757224" y="183108"/>
                  </a:lnTo>
                  <a:lnTo>
                    <a:pt x="775614" y="224447"/>
                  </a:lnTo>
                  <a:lnTo>
                    <a:pt x="776516" y="254495"/>
                  </a:lnTo>
                  <a:lnTo>
                    <a:pt x="776516" y="152666"/>
                  </a:lnTo>
                  <a:lnTo>
                    <a:pt x="767118" y="145211"/>
                  </a:lnTo>
                  <a:lnTo>
                    <a:pt x="745185" y="136601"/>
                  </a:lnTo>
                  <a:lnTo>
                    <a:pt x="721563" y="133248"/>
                  </a:lnTo>
                  <a:lnTo>
                    <a:pt x="697293" y="133896"/>
                  </a:lnTo>
                  <a:lnTo>
                    <a:pt x="642061" y="148285"/>
                  </a:lnTo>
                  <a:lnTo>
                    <a:pt x="579069" y="176212"/>
                  </a:lnTo>
                  <a:lnTo>
                    <a:pt x="544982" y="195313"/>
                  </a:lnTo>
                  <a:lnTo>
                    <a:pt x="534403" y="157708"/>
                  </a:lnTo>
                  <a:lnTo>
                    <a:pt x="532638" y="152654"/>
                  </a:lnTo>
                  <a:lnTo>
                    <a:pt x="532638" y="202780"/>
                  </a:lnTo>
                  <a:lnTo>
                    <a:pt x="499630" y="223672"/>
                  </a:lnTo>
                  <a:lnTo>
                    <a:pt x="457708" y="253047"/>
                  </a:lnTo>
                  <a:lnTo>
                    <a:pt x="414794" y="285927"/>
                  </a:lnTo>
                  <a:lnTo>
                    <a:pt x="403529" y="295287"/>
                  </a:lnTo>
                  <a:lnTo>
                    <a:pt x="398018" y="290715"/>
                  </a:lnTo>
                  <a:lnTo>
                    <a:pt x="398018" y="299872"/>
                  </a:lnTo>
                  <a:lnTo>
                    <a:pt x="371259" y="322110"/>
                  </a:lnTo>
                  <a:lnTo>
                    <a:pt x="327431" y="361391"/>
                  </a:lnTo>
                  <a:lnTo>
                    <a:pt x="283705" y="403567"/>
                  </a:lnTo>
                  <a:lnTo>
                    <a:pt x="277037" y="410235"/>
                  </a:lnTo>
                  <a:lnTo>
                    <a:pt x="270319" y="416953"/>
                  </a:lnTo>
                  <a:lnTo>
                    <a:pt x="231406" y="457288"/>
                  </a:lnTo>
                  <a:lnTo>
                    <a:pt x="235635" y="399415"/>
                  </a:lnTo>
                  <a:lnTo>
                    <a:pt x="243484" y="336677"/>
                  </a:lnTo>
                  <a:lnTo>
                    <a:pt x="254063" y="278536"/>
                  </a:lnTo>
                  <a:lnTo>
                    <a:pt x="267119" y="225488"/>
                  </a:lnTo>
                  <a:lnTo>
                    <a:pt x="270383" y="215353"/>
                  </a:lnTo>
                  <a:lnTo>
                    <a:pt x="279869" y="220205"/>
                  </a:lnTo>
                  <a:lnTo>
                    <a:pt x="326618" y="248488"/>
                  </a:lnTo>
                  <a:lnTo>
                    <a:pt x="375208" y="282117"/>
                  </a:lnTo>
                  <a:lnTo>
                    <a:pt x="398018" y="299872"/>
                  </a:lnTo>
                  <a:lnTo>
                    <a:pt x="398018" y="290715"/>
                  </a:lnTo>
                  <a:lnTo>
                    <a:pt x="392290" y="285940"/>
                  </a:lnTo>
                  <a:lnTo>
                    <a:pt x="349377" y="253060"/>
                  </a:lnTo>
                  <a:lnTo>
                    <a:pt x="307454" y="223685"/>
                  </a:lnTo>
                  <a:lnTo>
                    <a:pt x="274421" y="202793"/>
                  </a:lnTo>
                  <a:lnTo>
                    <a:pt x="282422" y="177977"/>
                  </a:lnTo>
                  <a:lnTo>
                    <a:pt x="299745" y="136486"/>
                  </a:lnTo>
                  <a:lnTo>
                    <a:pt x="318820" y="101498"/>
                  </a:lnTo>
                  <a:lnTo>
                    <a:pt x="361315" y="52844"/>
                  </a:lnTo>
                  <a:lnTo>
                    <a:pt x="403542" y="36614"/>
                  </a:lnTo>
                  <a:lnTo>
                    <a:pt x="422833" y="40132"/>
                  </a:lnTo>
                  <a:lnTo>
                    <a:pt x="467664" y="73456"/>
                  </a:lnTo>
                  <a:lnTo>
                    <a:pt x="507352" y="136486"/>
                  </a:lnTo>
                  <a:lnTo>
                    <a:pt x="524662" y="177977"/>
                  </a:lnTo>
                  <a:lnTo>
                    <a:pt x="532638" y="202780"/>
                  </a:lnTo>
                  <a:lnTo>
                    <a:pt x="532638" y="152654"/>
                  </a:lnTo>
                  <a:lnTo>
                    <a:pt x="509612" y="93421"/>
                  </a:lnTo>
                  <a:lnTo>
                    <a:pt x="480720" y="44196"/>
                  </a:lnTo>
                  <a:lnTo>
                    <a:pt x="444944" y="12242"/>
                  </a:lnTo>
                  <a:lnTo>
                    <a:pt x="408012" y="1054"/>
                  </a:lnTo>
                  <a:lnTo>
                    <a:pt x="408012" y="0"/>
                  </a:lnTo>
                  <a:lnTo>
                    <a:pt x="403542" y="533"/>
                  </a:lnTo>
                  <a:lnTo>
                    <a:pt x="399072" y="0"/>
                  </a:lnTo>
                  <a:lnTo>
                    <a:pt x="399072" y="1054"/>
                  </a:lnTo>
                  <a:lnTo>
                    <a:pt x="362140" y="12242"/>
                  </a:lnTo>
                  <a:lnTo>
                    <a:pt x="326364" y="44196"/>
                  </a:lnTo>
                  <a:lnTo>
                    <a:pt x="297484" y="93421"/>
                  </a:lnTo>
                  <a:lnTo>
                    <a:pt x="272694" y="157708"/>
                  </a:lnTo>
                  <a:lnTo>
                    <a:pt x="262089" y="195326"/>
                  </a:lnTo>
                  <a:lnTo>
                    <a:pt x="258635" y="193395"/>
                  </a:lnTo>
                  <a:lnTo>
                    <a:pt x="258635" y="209334"/>
                  </a:lnTo>
                  <a:lnTo>
                    <a:pt x="250075" y="247446"/>
                  </a:lnTo>
                  <a:lnTo>
                    <a:pt x="241211" y="297853"/>
                  </a:lnTo>
                  <a:lnTo>
                    <a:pt x="234111" y="351447"/>
                  </a:lnTo>
                  <a:lnTo>
                    <a:pt x="228904" y="407822"/>
                  </a:lnTo>
                  <a:lnTo>
                    <a:pt x="225869" y="463207"/>
                  </a:lnTo>
                  <a:lnTo>
                    <a:pt x="225602" y="463511"/>
                  </a:lnTo>
                  <a:lnTo>
                    <a:pt x="225602" y="471309"/>
                  </a:lnTo>
                  <a:lnTo>
                    <a:pt x="224599" y="527342"/>
                  </a:lnTo>
                  <a:lnTo>
                    <a:pt x="224599" y="536765"/>
                  </a:lnTo>
                  <a:lnTo>
                    <a:pt x="224599" y="546265"/>
                  </a:lnTo>
                  <a:lnTo>
                    <a:pt x="225602" y="602310"/>
                  </a:lnTo>
                  <a:lnTo>
                    <a:pt x="187667" y="558380"/>
                  </a:lnTo>
                  <a:lnTo>
                    <a:pt x="170878" y="536803"/>
                  </a:lnTo>
                  <a:lnTo>
                    <a:pt x="187667" y="515213"/>
                  </a:lnTo>
                  <a:lnTo>
                    <a:pt x="225602" y="471309"/>
                  </a:lnTo>
                  <a:lnTo>
                    <a:pt x="225602" y="463511"/>
                  </a:lnTo>
                  <a:lnTo>
                    <a:pt x="188849" y="504507"/>
                  </a:lnTo>
                  <a:lnTo>
                    <a:pt x="166598" y="531291"/>
                  </a:lnTo>
                  <a:lnTo>
                    <a:pt x="148856" y="508469"/>
                  </a:lnTo>
                  <a:lnTo>
                    <a:pt x="115227" y="459892"/>
                  </a:lnTo>
                  <a:lnTo>
                    <a:pt x="86944" y="413131"/>
                  </a:lnTo>
                  <a:lnTo>
                    <a:pt x="64173" y="368719"/>
                  </a:lnTo>
                  <a:lnTo>
                    <a:pt x="47078" y="327139"/>
                  </a:lnTo>
                  <a:lnTo>
                    <a:pt x="35826" y="288912"/>
                  </a:lnTo>
                  <a:lnTo>
                    <a:pt x="30568" y="254508"/>
                  </a:lnTo>
                  <a:lnTo>
                    <a:pt x="31470" y="224459"/>
                  </a:lnTo>
                  <a:lnTo>
                    <a:pt x="49822" y="183134"/>
                  </a:lnTo>
                  <a:lnTo>
                    <a:pt x="91186" y="164731"/>
                  </a:lnTo>
                  <a:lnTo>
                    <a:pt x="121246" y="163830"/>
                  </a:lnTo>
                  <a:lnTo>
                    <a:pt x="155638" y="169087"/>
                  </a:lnTo>
                  <a:lnTo>
                    <a:pt x="193878" y="180340"/>
                  </a:lnTo>
                  <a:lnTo>
                    <a:pt x="235458" y="197434"/>
                  </a:lnTo>
                  <a:lnTo>
                    <a:pt x="258635" y="209334"/>
                  </a:lnTo>
                  <a:lnTo>
                    <a:pt x="258635" y="193395"/>
                  </a:lnTo>
                  <a:lnTo>
                    <a:pt x="195656" y="160578"/>
                  </a:lnTo>
                  <a:lnTo>
                    <a:pt x="136334" y="139382"/>
                  </a:lnTo>
                  <a:lnTo>
                    <a:pt x="85521" y="133261"/>
                  </a:lnTo>
                  <a:lnTo>
                    <a:pt x="61899" y="136613"/>
                  </a:lnTo>
                  <a:lnTo>
                    <a:pt x="39966" y="145224"/>
                  </a:lnTo>
                  <a:lnTo>
                    <a:pt x="27851" y="154813"/>
                  </a:lnTo>
                  <a:lnTo>
                    <a:pt x="27127" y="154076"/>
                  </a:lnTo>
                  <a:lnTo>
                    <a:pt x="24358" y="157581"/>
                  </a:lnTo>
                  <a:lnTo>
                    <a:pt x="20802" y="160388"/>
                  </a:lnTo>
                  <a:lnTo>
                    <a:pt x="21539" y="161137"/>
                  </a:lnTo>
                  <a:lnTo>
                    <a:pt x="11963" y="173240"/>
                  </a:lnTo>
                  <a:lnTo>
                    <a:pt x="3340" y="195160"/>
                  </a:lnTo>
                  <a:lnTo>
                    <a:pt x="0" y="218782"/>
                  </a:lnTo>
                  <a:lnTo>
                    <a:pt x="647" y="243052"/>
                  </a:lnTo>
                  <a:lnTo>
                    <a:pt x="15024" y="298284"/>
                  </a:lnTo>
                  <a:lnTo>
                    <a:pt x="42951" y="361276"/>
                  </a:lnTo>
                  <a:lnTo>
                    <a:pt x="64731" y="400138"/>
                  </a:lnTo>
                  <a:lnTo>
                    <a:pt x="90411" y="440715"/>
                  </a:lnTo>
                  <a:lnTo>
                    <a:pt x="119786" y="482638"/>
                  </a:lnTo>
                  <a:lnTo>
                    <a:pt x="152666" y="525551"/>
                  </a:lnTo>
                  <a:lnTo>
                    <a:pt x="162013" y="536803"/>
                  </a:lnTo>
                  <a:lnTo>
                    <a:pt x="152666" y="548055"/>
                  </a:lnTo>
                  <a:lnTo>
                    <a:pt x="119786" y="590969"/>
                  </a:lnTo>
                  <a:lnTo>
                    <a:pt x="90411" y="632891"/>
                  </a:lnTo>
                  <a:lnTo>
                    <a:pt x="64731" y="673468"/>
                  </a:lnTo>
                  <a:lnTo>
                    <a:pt x="42951" y="712330"/>
                  </a:lnTo>
                  <a:lnTo>
                    <a:pt x="15024" y="775322"/>
                  </a:lnTo>
                  <a:lnTo>
                    <a:pt x="647" y="830554"/>
                  </a:lnTo>
                  <a:lnTo>
                    <a:pt x="0" y="854824"/>
                  </a:lnTo>
                  <a:lnTo>
                    <a:pt x="3340" y="878446"/>
                  </a:lnTo>
                  <a:lnTo>
                    <a:pt x="11963" y="900366"/>
                  </a:lnTo>
                  <a:lnTo>
                    <a:pt x="21539" y="912482"/>
                  </a:lnTo>
                  <a:lnTo>
                    <a:pt x="20802" y="913218"/>
                  </a:lnTo>
                  <a:lnTo>
                    <a:pt x="24358" y="916038"/>
                  </a:lnTo>
                  <a:lnTo>
                    <a:pt x="27127" y="919530"/>
                  </a:lnTo>
                  <a:lnTo>
                    <a:pt x="27851" y="918806"/>
                  </a:lnTo>
                  <a:lnTo>
                    <a:pt x="39966" y="928382"/>
                  </a:lnTo>
                  <a:lnTo>
                    <a:pt x="61899" y="936993"/>
                  </a:lnTo>
                  <a:lnTo>
                    <a:pt x="85521" y="940346"/>
                  </a:lnTo>
                  <a:lnTo>
                    <a:pt x="109791" y="939698"/>
                  </a:lnTo>
                  <a:lnTo>
                    <a:pt x="165023" y="925309"/>
                  </a:lnTo>
                  <a:lnTo>
                    <a:pt x="228015" y="897382"/>
                  </a:lnTo>
                  <a:lnTo>
                    <a:pt x="262089" y="878293"/>
                  </a:lnTo>
                  <a:lnTo>
                    <a:pt x="272694" y="915898"/>
                  </a:lnTo>
                  <a:lnTo>
                    <a:pt x="297484" y="980186"/>
                  </a:lnTo>
                  <a:lnTo>
                    <a:pt x="326364" y="1029411"/>
                  </a:lnTo>
                  <a:lnTo>
                    <a:pt x="362140" y="1061364"/>
                  </a:lnTo>
                  <a:lnTo>
                    <a:pt x="399072" y="1072565"/>
                  </a:lnTo>
                  <a:lnTo>
                    <a:pt x="399072" y="1073607"/>
                  </a:lnTo>
                  <a:lnTo>
                    <a:pt x="403542" y="1073086"/>
                  </a:lnTo>
                  <a:lnTo>
                    <a:pt x="408012" y="1073607"/>
                  </a:lnTo>
                  <a:lnTo>
                    <a:pt x="408012" y="1072565"/>
                  </a:lnTo>
                  <a:lnTo>
                    <a:pt x="444944" y="1061364"/>
                  </a:lnTo>
                  <a:lnTo>
                    <a:pt x="480720" y="1029411"/>
                  </a:lnTo>
                  <a:lnTo>
                    <a:pt x="509612" y="980186"/>
                  </a:lnTo>
                  <a:lnTo>
                    <a:pt x="534403" y="915898"/>
                  </a:lnTo>
                  <a:lnTo>
                    <a:pt x="544982" y="878306"/>
                  </a:lnTo>
                  <a:lnTo>
                    <a:pt x="579069" y="897394"/>
                  </a:lnTo>
                  <a:lnTo>
                    <a:pt x="642061" y="925322"/>
                  </a:lnTo>
                  <a:lnTo>
                    <a:pt x="697293" y="939698"/>
                  </a:lnTo>
                  <a:lnTo>
                    <a:pt x="721563" y="940358"/>
                  </a:lnTo>
                  <a:lnTo>
                    <a:pt x="745185" y="937006"/>
                  </a:lnTo>
                  <a:lnTo>
                    <a:pt x="767118" y="928395"/>
                  </a:lnTo>
                  <a:lnTo>
                    <a:pt x="779221" y="918819"/>
                  </a:lnTo>
                  <a:lnTo>
                    <a:pt x="779957" y="919543"/>
                  </a:lnTo>
                  <a:lnTo>
                    <a:pt x="782713" y="916051"/>
                  </a:lnTo>
                  <a:lnTo>
                    <a:pt x="786282" y="913231"/>
                  </a:lnTo>
                  <a:lnTo>
                    <a:pt x="785533" y="912495"/>
                  </a:lnTo>
                  <a:lnTo>
                    <a:pt x="795121" y="900379"/>
                  </a:lnTo>
                  <a:lnTo>
                    <a:pt x="803744" y="878459"/>
                  </a:lnTo>
                  <a:lnTo>
                    <a:pt x="807085" y="854824"/>
                  </a:lnTo>
                  <a:lnTo>
                    <a:pt x="806437" y="830567"/>
                  </a:lnTo>
                  <a:lnTo>
                    <a:pt x="800963" y="804024"/>
                  </a:lnTo>
                  <a:lnTo>
                    <a:pt x="792060" y="775322"/>
                  </a:lnTo>
                  <a:lnTo>
                    <a:pt x="779767" y="744702"/>
                  </a:lnTo>
                  <a:lnTo>
                    <a:pt x="776516" y="737984"/>
                  </a:lnTo>
                  <a:lnTo>
                    <a:pt x="776516" y="819111"/>
                  </a:lnTo>
                  <a:lnTo>
                    <a:pt x="775614" y="849160"/>
                  </a:lnTo>
                  <a:lnTo>
                    <a:pt x="757224" y="890511"/>
                  </a:lnTo>
                  <a:lnTo>
                    <a:pt x="715899" y="908875"/>
                  </a:lnTo>
                  <a:lnTo>
                    <a:pt x="685838" y="909789"/>
                  </a:lnTo>
                  <a:lnTo>
                    <a:pt x="651446" y="904532"/>
                  </a:lnTo>
                  <a:lnTo>
                    <a:pt x="613206" y="893267"/>
                  </a:lnTo>
                  <a:lnTo>
                    <a:pt x="571627" y="876173"/>
                  </a:lnTo>
                  <a:lnTo>
                    <a:pt x="548436" y="864285"/>
                  </a:lnTo>
                  <a:lnTo>
                    <a:pt x="557009" y="826173"/>
                  </a:lnTo>
                  <a:lnTo>
                    <a:pt x="565886" y="775754"/>
                  </a:lnTo>
                  <a:lnTo>
                    <a:pt x="572973" y="722160"/>
                  </a:lnTo>
                  <a:lnTo>
                    <a:pt x="578180" y="665784"/>
                  </a:lnTo>
                  <a:lnTo>
                    <a:pt x="581202" y="610400"/>
                  </a:lnTo>
                  <a:lnTo>
                    <a:pt x="618236" y="569087"/>
                  </a:lnTo>
                  <a:lnTo>
                    <a:pt x="640473" y="542328"/>
                  </a:lnTo>
                  <a:lnTo>
                    <a:pt x="658228" y="565150"/>
                  </a:lnTo>
                  <a:lnTo>
                    <a:pt x="691857" y="613727"/>
                  </a:lnTo>
                  <a:lnTo>
                    <a:pt x="720140" y="660476"/>
                  </a:lnTo>
                  <a:lnTo>
                    <a:pt x="742911" y="704888"/>
                  </a:lnTo>
                  <a:lnTo>
                    <a:pt x="760006" y="746467"/>
                  </a:lnTo>
                  <a:lnTo>
                    <a:pt x="771258" y="784707"/>
                  </a:lnTo>
                  <a:lnTo>
                    <a:pt x="776516" y="819111"/>
                  </a:lnTo>
                  <a:lnTo>
                    <a:pt x="776516" y="737984"/>
                  </a:lnTo>
                  <a:lnTo>
                    <a:pt x="742353" y="673468"/>
                  </a:lnTo>
                  <a:lnTo>
                    <a:pt x="716673" y="632904"/>
                  </a:lnTo>
                  <a:lnTo>
                    <a:pt x="687298" y="590981"/>
                  </a:lnTo>
                  <a:lnTo>
                    <a:pt x="654418" y="548068"/>
                  </a:lnTo>
                  <a:lnTo>
                    <a:pt x="645058" y="536803"/>
                  </a:lnTo>
                  <a:lnTo>
                    <a:pt x="654418" y="525538"/>
                  </a:lnTo>
                  <a:lnTo>
                    <a:pt x="687298" y="482625"/>
                  </a:lnTo>
                  <a:lnTo>
                    <a:pt x="716673" y="440702"/>
                  </a:lnTo>
                  <a:lnTo>
                    <a:pt x="742353" y="400138"/>
                  </a:lnTo>
                  <a:lnTo>
                    <a:pt x="764133" y="361264"/>
                  </a:lnTo>
                  <a:lnTo>
                    <a:pt x="792060" y="298272"/>
                  </a:lnTo>
                  <a:lnTo>
                    <a:pt x="806437" y="243039"/>
                  </a:lnTo>
                  <a:lnTo>
                    <a:pt x="807085" y="218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693010"/>
            <a:ext cx="8281034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1225"/>
              <a:t>M</a:t>
            </a:r>
            <a:r>
              <a:rPr dirty="0" sz="7000" spc="415"/>
              <a:t>O</a:t>
            </a:r>
            <a:r>
              <a:rPr dirty="0" sz="7000" spc="555"/>
              <a:t>D</a:t>
            </a:r>
            <a:r>
              <a:rPr dirty="0" sz="7000" spc="585"/>
              <a:t>E</a:t>
            </a:r>
            <a:r>
              <a:rPr dirty="0" sz="7000" spc="495"/>
              <a:t>L</a:t>
            </a:r>
            <a:r>
              <a:rPr dirty="0" sz="7000" spc="-500"/>
              <a:t> </a:t>
            </a:r>
            <a:r>
              <a:rPr dirty="0" sz="7000" spc="1340"/>
              <a:t>S</a:t>
            </a:r>
            <a:r>
              <a:rPr dirty="0" sz="7000" spc="585"/>
              <a:t>E</a:t>
            </a:r>
            <a:r>
              <a:rPr dirty="0" sz="7000" spc="490"/>
              <a:t>L</a:t>
            </a:r>
            <a:r>
              <a:rPr dirty="0" sz="7000" spc="585"/>
              <a:t>E</a:t>
            </a:r>
            <a:r>
              <a:rPr dirty="0" sz="7000" spc="625"/>
              <a:t>C</a:t>
            </a:r>
            <a:r>
              <a:rPr dirty="0" sz="7000" spc="85"/>
              <a:t>T</a:t>
            </a:r>
            <a:r>
              <a:rPr dirty="0" sz="7000" spc="30"/>
              <a:t>I</a:t>
            </a:r>
            <a:r>
              <a:rPr dirty="0" sz="7000" spc="415"/>
              <a:t>O</a:t>
            </a:r>
            <a:r>
              <a:rPr dirty="0" sz="7000" spc="810"/>
              <a:t>N</a:t>
            </a:r>
            <a:endParaRPr sz="7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076" y="408920"/>
            <a:ext cx="15775305" cy="9516745"/>
          </a:xfrm>
          <a:prstGeom prst="rect">
            <a:avLst/>
          </a:prstGeom>
        </p:spPr>
        <p:txBody>
          <a:bodyPr wrap="square" lIns="0" tIns="255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3500" spc="335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3500" spc="310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500" spc="105" b="1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3500" spc="620" b="1">
                <a:solidFill>
                  <a:srgbClr val="526616"/>
                </a:solidFill>
                <a:latin typeface="Trebuchet MS"/>
                <a:cs typeface="Trebuchet MS"/>
              </a:rPr>
              <a:t>M</a:t>
            </a:r>
            <a:r>
              <a:rPr dirty="0" sz="3500" spc="340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3500" spc="-310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500" spc="620" b="1">
                <a:solidFill>
                  <a:srgbClr val="526616"/>
                </a:solidFill>
                <a:latin typeface="Trebuchet MS"/>
                <a:cs typeface="Trebuchet MS"/>
              </a:rPr>
              <a:t>M</a:t>
            </a:r>
            <a:r>
              <a:rPr dirty="0" sz="3500" spc="215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500" spc="280" b="1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3500" spc="240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500" spc="100" b="1">
                <a:solidFill>
                  <a:srgbClr val="526616"/>
                </a:solidFill>
                <a:latin typeface="Trebuchet MS"/>
                <a:cs typeface="Trebuchet MS"/>
              </a:rPr>
              <a:t>L</a:t>
            </a:r>
            <a:endParaRPr sz="3500">
              <a:latin typeface="Trebuchet MS"/>
              <a:cs typeface="Trebuchet MS"/>
            </a:endParaRPr>
          </a:p>
          <a:p>
            <a:pPr marL="12700" marR="629285">
              <a:lnSpc>
                <a:spcPct val="116399"/>
              </a:lnSpc>
              <a:spcBef>
                <a:spcPts val="1240"/>
              </a:spcBef>
            </a:pPr>
            <a:r>
              <a:rPr dirty="0" sz="3650" spc="370">
                <a:latin typeface="Trebuchet MS"/>
                <a:cs typeface="Trebuchet MS"/>
              </a:rPr>
              <a:t>ARIMA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145">
                <a:latin typeface="Trebuchet MS"/>
                <a:cs typeface="Trebuchet MS"/>
              </a:rPr>
              <a:t>is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140">
                <a:latin typeface="Trebuchet MS"/>
                <a:cs typeface="Trebuchet MS"/>
              </a:rPr>
              <a:t>a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80">
                <a:latin typeface="Trebuchet MS"/>
                <a:cs typeface="Trebuchet MS"/>
              </a:rPr>
              <a:t>form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105">
                <a:latin typeface="Trebuchet MS"/>
                <a:cs typeface="Trebuchet MS"/>
              </a:rPr>
              <a:t>of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135">
                <a:latin typeface="Trebuchet MS"/>
                <a:cs typeface="Trebuchet MS"/>
              </a:rPr>
              <a:t>regression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50">
                <a:latin typeface="Trebuchet MS"/>
                <a:cs typeface="Trebuchet MS"/>
              </a:rPr>
              <a:t>analysis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65">
                <a:latin typeface="Trebuchet MS"/>
                <a:cs typeface="Trebuchet MS"/>
              </a:rPr>
              <a:t>that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90">
                <a:latin typeface="Trebuchet MS"/>
                <a:cs typeface="Trebuchet MS"/>
              </a:rPr>
              <a:t>indicates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60">
                <a:latin typeface="Trebuchet MS"/>
                <a:cs typeface="Trebuchet MS"/>
              </a:rPr>
              <a:t>the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135">
                <a:latin typeface="Trebuchet MS"/>
                <a:cs typeface="Trebuchet MS"/>
              </a:rPr>
              <a:t>strength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105">
                <a:latin typeface="Trebuchet MS"/>
                <a:cs typeface="Trebuchet MS"/>
              </a:rPr>
              <a:t>of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40">
                <a:latin typeface="Trebuchet MS"/>
                <a:cs typeface="Trebuchet MS"/>
              </a:rPr>
              <a:t>a </a:t>
            </a:r>
            <a:r>
              <a:rPr dirty="0" sz="3650" spc="-1085">
                <a:latin typeface="Trebuchet MS"/>
                <a:cs typeface="Trebuchet MS"/>
              </a:rPr>
              <a:t> </a:t>
            </a:r>
            <a:r>
              <a:rPr dirty="0" sz="3650" spc="85">
                <a:latin typeface="Trebuchet MS"/>
                <a:cs typeface="Trebuchet MS"/>
              </a:rPr>
              <a:t>dependent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50">
                <a:latin typeface="Trebuchet MS"/>
                <a:cs typeface="Trebuchet MS"/>
              </a:rPr>
              <a:t>variable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25">
                <a:latin typeface="Trebuchet MS"/>
                <a:cs typeface="Trebuchet MS"/>
              </a:rPr>
              <a:t>relative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50">
                <a:latin typeface="Trebuchet MS"/>
                <a:cs typeface="Trebuchet MS"/>
              </a:rPr>
              <a:t>to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50">
                <a:latin typeface="Trebuchet MS"/>
                <a:cs typeface="Trebuchet MS"/>
              </a:rPr>
              <a:t>other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170">
                <a:latin typeface="Trebuchet MS"/>
                <a:cs typeface="Trebuchet MS"/>
              </a:rPr>
              <a:t>changing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25">
                <a:latin typeface="Trebuchet MS"/>
                <a:cs typeface="Trebuchet MS"/>
              </a:rPr>
              <a:t>variables.</a:t>
            </a:r>
            <a:endParaRPr sz="3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3400" spc="254" b="1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3400" spc="21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400" spc="350" b="1">
                <a:solidFill>
                  <a:srgbClr val="526616"/>
                </a:solidFill>
                <a:latin typeface="Trebuchet MS"/>
                <a:cs typeface="Trebuchet MS"/>
              </a:rPr>
              <a:t>C</a:t>
            </a:r>
            <a:r>
              <a:rPr dirty="0" sz="3400" spc="90" b="1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3400" spc="610" b="1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3400" spc="90" b="1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3400" spc="185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400" spc="385" b="1">
                <a:solidFill>
                  <a:srgbClr val="526616"/>
                </a:solidFill>
                <a:latin typeface="Trebuchet MS"/>
                <a:cs typeface="Trebuchet MS"/>
              </a:rPr>
              <a:t>N</a:t>
            </a:r>
            <a:r>
              <a:rPr dirty="0" sz="3400" spc="-30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400" spc="5" b="1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3400" spc="280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400" spc="21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400" spc="220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400" spc="-30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400" spc="280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400" spc="21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400" spc="290" b="1">
                <a:solidFill>
                  <a:srgbClr val="526616"/>
                </a:solidFill>
                <a:latin typeface="Trebuchet MS"/>
                <a:cs typeface="Trebuchet MS"/>
              </a:rPr>
              <a:t>G</a:t>
            </a:r>
            <a:r>
              <a:rPr dirty="0" sz="3400" spc="280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400" spc="21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400" spc="610" b="1">
                <a:solidFill>
                  <a:srgbClr val="526616"/>
                </a:solidFill>
                <a:latin typeface="Trebuchet MS"/>
                <a:cs typeface="Trebuchet MS"/>
              </a:rPr>
              <a:t>SS</a:t>
            </a:r>
            <a:r>
              <a:rPr dirty="0" sz="3400" spc="185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400" spc="285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6799"/>
              </a:lnSpc>
              <a:spcBef>
                <a:spcPts val="2320"/>
              </a:spcBef>
            </a:pPr>
            <a:r>
              <a:rPr dirty="0" sz="3800" spc="25">
                <a:latin typeface="Trebuchet MS"/>
                <a:cs typeface="Trebuchet MS"/>
              </a:rPr>
              <a:t>It </a:t>
            </a:r>
            <a:r>
              <a:rPr dirty="0" sz="3800" spc="165">
                <a:latin typeface="Trebuchet MS"/>
                <a:cs typeface="Trebuchet MS"/>
              </a:rPr>
              <a:t>is </a:t>
            </a:r>
            <a:r>
              <a:rPr dirty="0" sz="3800" spc="185">
                <a:latin typeface="Trebuchet MS"/>
                <a:cs typeface="Trebuchet MS"/>
              </a:rPr>
              <a:t>used </a:t>
            </a:r>
            <a:r>
              <a:rPr dirty="0" sz="3800" spc="85">
                <a:latin typeface="Trebuchet MS"/>
                <a:cs typeface="Trebuchet MS"/>
              </a:rPr>
              <a:t>for </a:t>
            </a:r>
            <a:r>
              <a:rPr dirty="0" sz="3800" spc="155">
                <a:latin typeface="Trebuchet MS"/>
                <a:cs typeface="Trebuchet MS"/>
              </a:rPr>
              <a:t>regression </a:t>
            </a:r>
            <a:r>
              <a:rPr dirty="0" sz="3800" spc="130">
                <a:latin typeface="Trebuchet MS"/>
                <a:cs typeface="Trebuchet MS"/>
              </a:rPr>
              <a:t>problems </a:t>
            </a:r>
            <a:r>
              <a:rPr dirty="0" sz="3800" spc="90">
                <a:latin typeface="Trebuchet MS"/>
                <a:cs typeface="Trebuchet MS"/>
              </a:rPr>
              <a:t>where </a:t>
            </a:r>
            <a:r>
              <a:rPr dirty="0" sz="3800" spc="125">
                <a:latin typeface="Trebuchet MS"/>
                <a:cs typeface="Trebuchet MS"/>
              </a:rPr>
              <a:t>you </a:t>
            </a:r>
            <a:r>
              <a:rPr dirty="0" sz="3800" spc="80">
                <a:latin typeface="Trebuchet MS"/>
                <a:cs typeface="Trebuchet MS"/>
              </a:rPr>
              <a:t>are </a:t>
            </a:r>
            <a:r>
              <a:rPr dirty="0" sz="3800" spc="114">
                <a:latin typeface="Trebuchet MS"/>
                <a:cs typeface="Trebuchet MS"/>
              </a:rPr>
              <a:t>trying </a:t>
            </a:r>
            <a:r>
              <a:rPr dirty="0" sz="3800" spc="70">
                <a:latin typeface="Trebuchet MS"/>
                <a:cs typeface="Trebuchet MS"/>
              </a:rPr>
              <a:t>to predict </a:t>
            </a:r>
            <a:r>
              <a:rPr dirty="0" sz="3800" spc="75">
                <a:latin typeface="Trebuchet MS"/>
                <a:cs typeface="Trebuchet MS"/>
              </a:rPr>
              <a:t> </a:t>
            </a:r>
            <a:r>
              <a:rPr dirty="0" sz="3800" spc="155">
                <a:latin typeface="Trebuchet MS"/>
                <a:cs typeface="Trebuchet MS"/>
              </a:rPr>
              <a:t>something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60">
                <a:latin typeface="Trebuchet MS"/>
                <a:cs typeface="Trebuchet MS"/>
              </a:rPr>
              <a:t>with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30">
                <a:latin typeface="Trebuchet MS"/>
                <a:cs typeface="Trebuchet MS"/>
              </a:rPr>
              <a:t>infinite</a:t>
            </a:r>
            <a:r>
              <a:rPr dirty="0" sz="3800" spc="-260">
                <a:latin typeface="Trebuchet MS"/>
                <a:cs typeface="Trebuchet MS"/>
              </a:rPr>
              <a:t> </a:t>
            </a:r>
            <a:r>
              <a:rPr dirty="0" sz="3800" spc="155">
                <a:latin typeface="Trebuchet MS"/>
                <a:cs typeface="Trebuchet MS"/>
              </a:rPr>
              <a:t>possible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90">
                <a:latin typeface="Trebuchet MS"/>
                <a:cs typeface="Trebuchet MS"/>
              </a:rPr>
              <a:t>answers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204">
                <a:latin typeface="Trebuchet MS"/>
                <a:cs typeface="Trebuchet MS"/>
              </a:rPr>
              <a:t>such</a:t>
            </a:r>
            <a:r>
              <a:rPr dirty="0" sz="3800" spc="-260">
                <a:latin typeface="Trebuchet MS"/>
                <a:cs typeface="Trebuchet MS"/>
              </a:rPr>
              <a:t> </a:t>
            </a:r>
            <a:r>
              <a:rPr dirty="0" sz="3800" spc="285">
                <a:latin typeface="Trebuchet MS"/>
                <a:cs typeface="Trebuchet MS"/>
              </a:rPr>
              <a:t>as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75">
                <a:latin typeface="Trebuchet MS"/>
                <a:cs typeface="Trebuchet MS"/>
              </a:rPr>
              <a:t>the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65">
                <a:latin typeface="Trebuchet MS"/>
                <a:cs typeface="Trebuchet MS"/>
              </a:rPr>
              <a:t>price</a:t>
            </a:r>
            <a:r>
              <a:rPr dirty="0" sz="3800" spc="-260">
                <a:latin typeface="Trebuchet MS"/>
                <a:cs typeface="Trebuchet MS"/>
              </a:rPr>
              <a:t> </a:t>
            </a:r>
            <a:r>
              <a:rPr dirty="0" sz="3800" spc="125">
                <a:latin typeface="Trebuchet MS"/>
                <a:cs typeface="Trebuchet MS"/>
              </a:rPr>
              <a:t>of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60">
                <a:latin typeface="Trebuchet MS"/>
                <a:cs typeface="Trebuchet MS"/>
              </a:rPr>
              <a:t>a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45">
                <a:latin typeface="Trebuchet MS"/>
                <a:cs typeface="Trebuchet MS"/>
              </a:rPr>
              <a:t>selling </a:t>
            </a:r>
            <a:r>
              <a:rPr dirty="0" sz="3800" spc="-1130">
                <a:latin typeface="Trebuchet MS"/>
                <a:cs typeface="Trebuchet MS"/>
              </a:rPr>
              <a:t> </a:t>
            </a:r>
            <a:r>
              <a:rPr dirty="0" sz="3800" spc="-35">
                <a:latin typeface="Trebuchet MS"/>
                <a:cs typeface="Trebuchet MS"/>
              </a:rPr>
              <a:t>price.</a:t>
            </a:r>
            <a:endParaRPr sz="3800">
              <a:latin typeface="Trebuchet MS"/>
              <a:cs typeface="Trebuchet MS"/>
            </a:endParaRPr>
          </a:p>
          <a:p>
            <a:pPr marL="49530">
              <a:lnSpc>
                <a:spcPct val="100000"/>
              </a:lnSpc>
              <a:spcBef>
                <a:spcPts val="1530"/>
              </a:spcBef>
            </a:pPr>
            <a:r>
              <a:rPr dirty="0" sz="3400" spc="295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400" spc="325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3400" spc="395" b="1">
                <a:solidFill>
                  <a:srgbClr val="526616"/>
                </a:solidFill>
                <a:latin typeface="Trebuchet MS"/>
                <a:cs typeface="Trebuchet MS"/>
              </a:rPr>
              <a:t>N</a:t>
            </a:r>
            <a:r>
              <a:rPr dirty="0" sz="3400" spc="270" b="1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3400" spc="200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400" spc="595" b="1">
                <a:solidFill>
                  <a:srgbClr val="526616"/>
                </a:solidFill>
                <a:latin typeface="Trebuchet MS"/>
                <a:cs typeface="Trebuchet MS"/>
              </a:rPr>
              <a:t>M</a:t>
            </a:r>
            <a:r>
              <a:rPr dirty="0" sz="3400" spc="-30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400" spc="105" b="1">
                <a:solidFill>
                  <a:srgbClr val="526616"/>
                </a:solidFill>
                <a:latin typeface="Trebuchet MS"/>
                <a:cs typeface="Trebuchet MS"/>
              </a:rPr>
              <a:t>F</a:t>
            </a:r>
            <a:r>
              <a:rPr dirty="0" sz="3400" spc="200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400" spc="295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400" spc="229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400" spc="625" b="1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3400" spc="20" b="1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3400" spc="-30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3400" spc="295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400" spc="229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400" spc="305" b="1">
                <a:solidFill>
                  <a:srgbClr val="526616"/>
                </a:solidFill>
                <a:latin typeface="Trebuchet MS"/>
                <a:cs typeface="Trebuchet MS"/>
              </a:rPr>
              <a:t>G</a:t>
            </a:r>
            <a:r>
              <a:rPr dirty="0" sz="3400" spc="295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3400" spc="229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3400" spc="625" b="1">
                <a:solidFill>
                  <a:srgbClr val="526616"/>
                </a:solidFill>
                <a:latin typeface="Trebuchet MS"/>
                <a:cs typeface="Trebuchet MS"/>
              </a:rPr>
              <a:t>SS</a:t>
            </a:r>
            <a:r>
              <a:rPr dirty="0" sz="3400" spc="200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3400" spc="295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endParaRPr sz="3400">
              <a:latin typeface="Trebuchet MS"/>
              <a:cs typeface="Trebuchet MS"/>
            </a:endParaRPr>
          </a:p>
          <a:p>
            <a:pPr marL="49530" marR="1365250">
              <a:lnSpc>
                <a:spcPct val="116399"/>
              </a:lnSpc>
              <a:spcBef>
                <a:spcPts val="2100"/>
              </a:spcBef>
            </a:pPr>
            <a:r>
              <a:rPr dirty="0" sz="3650" spc="175">
                <a:latin typeface="Trebuchet MS"/>
                <a:cs typeface="Trebuchet MS"/>
              </a:rPr>
              <a:t>Random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45">
                <a:latin typeface="Trebuchet MS"/>
                <a:cs typeface="Trebuchet MS"/>
              </a:rPr>
              <a:t>Forest</a:t>
            </a:r>
            <a:r>
              <a:rPr dirty="0" sz="3650" spc="-250">
                <a:latin typeface="Trebuchet MS"/>
                <a:cs typeface="Trebuchet MS"/>
              </a:rPr>
              <a:t> </a:t>
            </a:r>
            <a:r>
              <a:rPr dirty="0" sz="3650" spc="190">
                <a:latin typeface="Trebuchet MS"/>
                <a:cs typeface="Trebuchet MS"/>
              </a:rPr>
              <a:t>Regression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60">
                <a:latin typeface="Trebuchet MS"/>
                <a:cs typeface="Trebuchet MS"/>
              </a:rPr>
              <a:t>is</a:t>
            </a:r>
            <a:r>
              <a:rPr dirty="0" sz="3650" spc="-250">
                <a:latin typeface="Trebuchet MS"/>
                <a:cs typeface="Trebuchet MS"/>
              </a:rPr>
              <a:t> </a:t>
            </a:r>
            <a:r>
              <a:rPr dirty="0" sz="3650" spc="160">
                <a:latin typeface="Trebuchet MS"/>
                <a:cs typeface="Trebuchet MS"/>
              </a:rPr>
              <a:t>a</a:t>
            </a:r>
            <a:r>
              <a:rPr dirty="0" sz="3650" spc="-250">
                <a:latin typeface="Trebuchet MS"/>
                <a:cs typeface="Trebuchet MS"/>
              </a:rPr>
              <a:t> </a:t>
            </a:r>
            <a:r>
              <a:rPr dirty="0" sz="3650" spc="135">
                <a:latin typeface="Trebuchet MS"/>
                <a:cs typeface="Trebuchet MS"/>
              </a:rPr>
              <a:t>supervised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05">
                <a:latin typeface="Trebuchet MS"/>
                <a:cs typeface="Trebuchet MS"/>
              </a:rPr>
              <a:t>learning</a:t>
            </a:r>
            <a:r>
              <a:rPr dirty="0" sz="3650" spc="-250">
                <a:latin typeface="Trebuchet MS"/>
                <a:cs typeface="Trebuchet MS"/>
              </a:rPr>
              <a:t> </a:t>
            </a:r>
            <a:r>
              <a:rPr dirty="0" sz="3650" spc="105">
                <a:latin typeface="Trebuchet MS"/>
                <a:cs typeface="Trebuchet MS"/>
              </a:rPr>
              <a:t>algorithm</a:t>
            </a:r>
            <a:r>
              <a:rPr dirty="0" sz="3650" spc="-250">
                <a:latin typeface="Trebuchet MS"/>
                <a:cs typeface="Trebuchet MS"/>
              </a:rPr>
              <a:t> </a:t>
            </a:r>
            <a:r>
              <a:rPr dirty="0" sz="3650" spc="85">
                <a:latin typeface="Trebuchet MS"/>
                <a:cs typeface="Trebuchet MS"/>
              </a:rPr>
              <a:t>that </a:t>
            </a:r>
            <a:r>
              <a:rPr dirty="0" sz="3650" spc="-1085">
                <a:latin typeface="Trebuchet MS"/>
                <a:cs typeface="Trebuchet MS"/>
              </a:rPr>
              <a:t> </a:t>
            </a:r>
            <a:r>
              <a:rPr dirty="0" sz="3650" spc="245">
                <a:latin typeface="Trebuchet MS"/>
                <a:cs typeface="Trebuchet MS"/>
              </a:rPr>
              <a:t>uses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35">
                <a:latin typeface="Trebuchet MS"/>
                <a:cs typeface="Trebuchet MS"/>
              </a:rPr>
              <a:t>ensemble</a:t>
            </a:r>
            <a:r>
              <a:rPr dirty="0" sz="3650" spc="-250">
                <a:latin typeface="Trebuchet MS"/>
                <a:cs typeface="Trebuchet MS"/>
              </a:rPr>
              <a:t> </a:t>
            </a:r>
            <a:r>
              <a:rPr dirty="0" sz="3650" spc="105">
                <a:latin typeface="Trebuchet MS"/>
                <a:cs typeface="Trebuchet MS"/>
              </a:rPr>
              <a:t>learning</a:t>
            </a:r>
            <a:r>
              <a:rPr dirty="0" sz="3650" spc="-250">
                <a:latin typeface="Trebuchet MS"/>
                <a:cs typeface="Trebuchet MS"/>
              </a:rPr>
              <a:t> </a:t>
            </a:r>
            <a:r>
              <a:rPr dirty="0" sz="3650" spc="105">
                <a:latin typeface="Trebuchet MS"/>
                <a:cs typeface="Trebuchet MS"/>
              </a:rPr>
              <a:t>method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85">
                <a:latin typeface="Trebuchet MS"/>
                <a:cs typeface="Trebuchet MS"/>
              </a:rPr>
              <a:t>for</a:t>
            </a:r>
            <a:r>
              <a:rPr dirty="0" sz="3650" spc="-250">
                <a:latin typeface="Trebuchet MS"/>
                <a:cs typeface="Trebuchet MS"/>
              </a:rPr>
              <a:t> </a:t>
            </a:r>
            <a:r>
              <a:rPr dirty="0" sz="3650" spc="95">
                <a:latin typeface="Trebuchet MS"/>
                <a:cs typeface="Trebuchet MS"/>
              </a:rPr>
              <a:t>regression.</a:t>
            </a:r>
            <a:r>
              <a:rPr dirty="0" sz="3650" spc="-250">
                <a:latin typeface="Trebuchet MS"/>
                <a:cs typeface="Trebuchet MS"/>
              </a:rPr>
              <a:t> </a:t>
            </a:r>
            <a:r>
              <a:rPr dirty="0" sz="3650" spc="165">
                <a:latin typeface="Trebuchet MS"/>
                <a:cs typeface="Trebuchet MS"/>
              </a:rPr>
              <a:t>Ensemble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05">
                <a:latin typeface="Trebuchet MS"/>
                <a:cs typeface="Trebuchet MS"/>
              </a:rPr>
              <a:t>learning </a:t>
            </a:r>
            <a:r>
              <a:rPr dirty="0" sz="3650" spc="-1085">
                <a:latin typeface="Trebuchet MS"/>
                <a:cs typeface="Trebuchet MS"/>
              </a:rPr>
              <a:t> </a:t>
            </a:r>
            <a:r>
              <a:rPr dirty="0" sz="3650" spc="105">
                <a:latin typeface="Trebuchet MS"/>
                <a:cs typeface="Trebuchet MS"/>
              </a:rPr>
              <a:t>method </a:t>
            </a:r>
            <a:r>
              <a:rPr dirty="0" sz="3650" spc="160">
                <a:latin typeface="Trebuchet MS"/>
                <a:cs typeface="Trebuchet MS"/>
              </a:rPr>
              <a:t>is a </a:t>
            </a:r>
            <a:r>
              <a:rPr dirty="0" sz="3650" spc="85">
                <a:latin typeface="Trebuchet MS"/>
                <a:cs typeface="Trebuchet MS"/>
              </a:rPr>
              <a:t>technique that </a:t>
            </a:r>
            <a:r>
              <a:rPr dirty="0" sz="3650" spc="135">
                <a:latin typeface="Trebuchet MS"/>
                <a:cs typeface="Trebuchet MS"/>
              </a:rPr>
              <a:t>combines </a:t>
            </a:r>
            <a:r>
              <a:rPr dirty="0" sz="3650" spc="95">
                <a:latin typeface="Trebuchet MS"/>
                <a:cs typeface="Trebuchet MS"/>
              </a:rPr>
              <a:t>predictions </a:t>
            </a:r>
            <a:r>
              <a:rPr dirty="0" sz="3650" spc="100">
                <a:latin typeface="Trebuchet MS"/>
                <a:cs typeface="Trebuchet MS"/>
              </a:rPr>
              <a:t>from </a:t>
            </a:r>
            <a:r>
              <a:rPr dirty="0" sz="3650" spc="55">
                <a:latin typeface="Trebuchet MS"/>
                <a:cs typeface="Trebuchet MS"/>
              </a:rPr>
              <a:t>multiple </a:t>
            </a:r>
            <a:r>
              <a:rPr dirty="0" sz="3650" spc="60">
                <a:latin typeface="Trebuchet MS"/>
                <a:cs typeface="Trebuchet MS"/>
              </a:rPr>
              <a:t> </a:t>
            </a:r>
            <a:r>
              <a:rPr dirty="0" sz="3650" spc="100">
                <a:latin typeface="Trebuchet MS"/>
                <a:cs typeface="Trebuchet MS"/>
              </a:rPr>
              <a:t>machine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05">
                <a:latin typeface="Trebuchet MS"/>
                <a:cs typeface="Trebuchet MS"/>
              </a:rPr>
              <a:t>learning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35">
                <a:latin typeface="Trebuchet MS"/>
                <a:cs typeface="Trebuchet MS"/>
              </a:rPr>
              <a:t>algorithms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70">
                <a:latin typeface="Trebuchet MS"/>
                <a:cs typeface="Trebuchet MS"/>
              </a:rPr>
              <a:t>to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55">
                <a:latin typeface="Trebuchet MS"/>
                <a:cs typeface="Trebuchet MS"/>
              </a:rPr>
              <a:t>make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60">
                <a:latin typeface="Trebuchet MS"/>
                <a:cs typeface="Trebuchet MS"/>
              </a:rPr>
              <a:t>a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85">
                <a:latin typeface="Trebuchet MS"/>
                <a:cs typeface="Trebuchet MS"/>
              </a:rPr>
              <a:t>more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10">
                <a:latin typeface="Trebuchet MS"/>
                <a:cs typeface="Trebuchet MS"/>
              </a:rPr>
              <a:t>accurate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65">
                <a:latin typeface="Trebuchet MS"/>
                <a:cs typeface="Trebuchet MS"/>
              </a:rPr>
              <a:t>prediction </a:t>
            </a:r>
            <a:r>
              <a:rPr dirty="0" sz="3650" spc="70">
                <a:latin typeface="Trebuchet MS"/>
                <a:cs typeface="Trebuchet MS"/>
              </a:rPr>
              <a:t> </a:t>
            </a:r>
            <a:r>
              <a:rPr dirty="0" sz="3650" spc="110">
                <a:latin typeface="Trebuchet MS"/>
                <a:cs typeface="Trebuchet MS"/>
              </a:rPr>
              <a:t>than</a:t>
            </a:r>
            <a:r>
              <a:rPr dirty="0" sz="3650" spc="-260">
                <a:latin typeface="Trebuchet MS"/>
                <a:cs typeface="Trebuchet MS"/>
              </a:rPr>
              <a:t> </a:t>
            </a:r>
            <a:r>
              <a:rPr dirty="0" sz="3650" spc="160">
                <a:latin typeface="Trebuchet MS"/>
                <a:cs typeface="Trebuchet MS"/>
              </a:rPr>
              <a:t>a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165">
                <a:latin typeface="Trebuchet MS"/>
                <a:cs typeface="Trebuchet MS"/>
              </a:rPr>
              <a:t>single</a:t>
            </a:r>
            <a:r>
              <a:rPr dirty="0" sz="3650" spc="-254">
                <a:latin typeface="Trebuchet MS"/>
                <a:cs typeface="Trebuchet MS"/>
              </a:rPr>
              <a:t> </a:t>
            </a:r>
            <a:r>
              <a:rPr dirty="0" sz="3650" spc="-5">
                <a:latin typeface="Trebuchet MS"/>
                <a:cs typeface="Trebuchet MS"/>
              </a:rPr>
              <a:t>model.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734973"/>
            <a:ext cx="14351635" cy="5255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13889">
              <a:lnSpc>
                <a:spcPct val="115900"/>
              </a:lnSpc>
              <a:spcBef>
                <a:spcPts val="95"/>
              </a:spcBef>
              <a:buSzPct val="97297"/>
              <a:buAutoNum type="arabicPeriod"/>
              <a:tabLst>
                <a:tab pos="313055" algn="l"/>
              </a:tabLst>
            </a:pPr>
            <a:r>
              <a:rPr dirty="0" sz="3700" spc="80">
                <a:latin typeface="Trebuchet MS"/>
                <a:cs typeface="Trebuchet MS"/>
              </a:rPr>
              <a:t>To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70">
                <a:latin typeface="Trebuchet MS"/>
                <a:cs typeface="Trebuchet MS"/>
              </a:rPr>
              <a:t>predict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95">
                <a:latin typeface="Trebuchet MS"/>
                <a:cs typeface="Trebuchet MS"/>
              </a:rPr>
              <a:t>model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00">
                <a:latin typeface="Trebuchet MS"/>
                <a:cs typeface="Trebuchet MS"/>
              </a:rPr>
              <a:t>have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05">
                <a:latin typeface="Trebuchet MS"/>
                <a:cs typeface="Trebuchet MS"/>
              </a:rPr>
              <a:t>been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40">
                <a:latin typeface="Trebuchet MS"/>
                <a:cs typeface="Trebuchet MS"/>
              </a:rPr>
              <a:t>r2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50">
                <a:latin typeface="Trebuchet MS"/>
                <a:cs typeface="Trebuchet MS"/>
              </a:rPr>
              <a:t>score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45">
                <a:latin typeface="Trebuchet MS"/>
                <a:cs typeface="Trebuchet MS"/>
              </a:rPr>
              <a:t>and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25">
                <a:latin typeface="Trebuchet MS"/>
                <a:cs typeface="Trebuchet MS"/>
              </a:rPr>
              <a:t>mean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45">
                <a:latin typeface="Trebuchet MS"/>
                <a:cs typeface="Trebuchet MS"/>
              </a:rPr>
              <a:t>squared </a:t>
            </a:r>
            <a:r>
              <a:rPr dirty="0" sz="3700" spc="-1100">
                <a:latin typeface="Trebuchet MS"/>
                <a:cs typeface="Trebuchet MS"/>
              </a:rPr>
              <a:t> </a:t>
            </a:r>
            <a:r>
              <a:rPr dirty="0" sz="3700" spc="-60">
                <a:latin typeface="Trebuchet MS"/>
                <a:cs typeface="Trebuchet MS"/>
              </a:rPr>
              <a:t>error.</a:t>
            </a: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4400">
              <a:latin typeface="Trebuchet MS"/>
              <a:cs typeface="Trebuchet MS"/>
            </a:endParaRPr>
          </a:p>
          <a:p>
            <a:pPr marL="12700" marR="1076960" indent="436245">
              <a:lnSpc>
                <a:spcPct val="115900"/>
              </a:lnSpc>
              <a:spcBef>
                <a:spcPts val="5"/>
              </a:spcBef>
              <a:buSzPct val="97297"/>
              <a:buAutoNum type="arabicPeriod"/>
              <a:tabLst>
                <a:tab pos="838835" algn="l"/>
              </a:tabLst>
            </a:pPr>
            <a:r>
              <a:rPr dirty="0" sz="3700" spc="50">
                <a:latin typeface="Trebuchet MS"/>
                <a:cs typeface="Trebuchet MS"/>
              </a:rPr>
              <a:t>Time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45">
                <a:latin typeface="Trebuchet MS"/>
                <a:cs typeface="Trebuchet MS"/>
              </a:rPr>
              <a:t>series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40">
                <a:latin typeface="Trebuchet MS"/>
                <a:cs typeface="Trebuchet MS"/>
              </a:rPr>
              <a:t>forecasting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60">
                <a:latin typeface="Trebuchet MS"/>
                <a:cs typeface="Trebuchet MS"/>
              </a:rPr>
              <a:t>occurs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20">
                <a:latin typeface="Trebuchet MS"/>
                <a:cs typeface="Trebuchet MS"/>
              </a:rPr>
              <a:t>when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25">
                <a:latin typeface="Trebuchet MS"/>
                <a:cs typeface="Trebuchet MS"/>
              </a:rPr>
              <a:t>you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50">
                <a:latin typeface="Trebuchet MS"/>
                <a:cs typeface="Trebuchet MS"/>
              </a:rPr>
              <a:t>make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85">
                <a:latin typeface="Trebuchet MS"/>
                <a:cs typeface="Trebuchet MS"/>
              </a:rPr>
              <a:t>scientific </a:t>
            </a:r>
            <a:r>
              <a:rPr dirty="0" sz="3700" spc="-1095">
                <a:latin typeface="Trebuchet MS"/>
                <a:cs typeface="Trebuchet MS"/>
              </a:rPr>
              <a:t> </a:t>
            </a:r>
            <a:r>
              <a:rPr dirty="0" sz="3700" spc="95">
                <a:latin typeface="Trebuchet MS"/>
                <a:cs typeface="Trebuchet MS"/>
              </a:rPr>
              <a:t>predictions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85">
                <a:latin typeface="Trebuchet MS"/>
                <a:cs typeface="Trebuchet MS"/>
              </a:rPr>
              <a:t>based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14">
                <a:latin typeface="Trebuchet MS"/>
                <a:cs typeface="Trebuchet MS"/>
              </a:rPr>
              <a:t>on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80">
                <a:latin typeface="Trebuchet MS"/>
                <a:cs typeface="Trebuchet MS"/>
              </a:rPr>
              <a:t>historical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40">
                <a:latin typeface="Trebuchet MS"/>
                <a:cs typeface="Trebuchet MS"/>
              </a:rPr>
              <a:t>time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55">
                <a:latin typeface="Trebuchet MS"/>
                <a:cs typeface="Trebuchet MS"/>
              </a:rPr>
              <a:t>stamped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-10">
                <a:latin typeface="Trebuchet MS"/>
                <a:cs typeface="Trebuchet MS"/>
              </a:rPr>
              <a:t>data.</a:t>
            </a: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4400">
              <a:latin typeface="Trebuchet MS"/>
              <a:cs typeface="Trebuchet MS"/>
            </a:endParaRPr>
          </a:p>
          <a:p>
            <a:pPr marL="12700" marR="5080" indent="436245">
              <a:lnSpc>
                <a:spcPct val="115900"/>
              </a:lnSpc>
              <a:spcBef>
                <a:spcPts val="5"/>
              </a:spcBef>
              <a:buSzPct val="97297"/>
              <a:buAutoNum type="arabicPeriod"/>
              <a:tabLst>
                <a:tab pos="854710" algn="l"/>
              </a:tabLst>
            </a:pPr>
            <a:r>
              <a:rPr dirty="0" sz="3700" spc="254">
                <a:latin typeface="Trebuchet MS"/>
                <a:cs typeface="Trebuchet MS"/>
              </a:rPr>
              <a:t>Making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95">
                <a:latin typeface="Trebuchet MS"/>
                <a:cs typeface="Trebuchet MS"/>
              </a:rPr>
              <a:t>predictions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10">
                <a:latin typeface="Trebuchet MS"/>
                <a:cs typeface="Trebuchet MS"/>
              </a:rPr>
              <a:t>about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75">
                <a:latin typeface="Trebuchet MS"/>
                <a:cs typeface="Trebuchet MS"/>
              </a:rPr>
              <a:t>the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75">
                <a:latin typeface="Trebuchet MS"/>
                <a:cs typeface="Trebuchet MS"/>
              </a:rPr>
              <a:t>future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60">
                <a:latin typeface="Trebuchet MS"/>
                <a:cs typeface="Trebuchet MS"/>
              </a:rPr>
              <a:t>is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95">
                <a:latin typeface="Trebuchet MS"/>
                <a:cs typeface="Trebuchet MS"/>
              </a:rPr>
              <a:t>called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80">
                <a:latin typeface="Trebuchet MS"/>
                <a:cs typeface="Trebuchet MS"/>
              </a:rPr>
              <a:t>extrapolation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20">
                <a:latin typeface="Trebuchet MS"/>
                <a:cs typeface="Trebuchet MS"/>
              </a:rPr>
              <a:t>in </a:t>
            </a:r>
            <a:r>
              <a:rPr dirty="0" sz="3700" spc="-1100">
                <a:latin typeface="Trebuchet MS"/>
                <a:cs typeface="Trebuchet MS"/>
              </a:rPr>
              <a:t> </a:t>
            </a:r>
            <a:r>
              <a:rPr dirty="0" sz="3700" spc="75">
                <a:latin typeface="Trebuchet MS"/>
                <a:cs typeface="Trebuchet MS"/>
              </a:rPr>
              <a:t>the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55">
                <a:latin typeface="Trebuchet MS"/>
                <a:cs typeface="Trebuchet MS"/>
              </a:rPr>
              <a:t>classical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10">
                <a:latin typeface="Trebuchet MS"/>
                <a:cs typeface="Trebuchet MS"/>
              </a:rPr>
              <a:t>statistical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30">
                <a:latin typeface="Trebuchet MS"/>
                <a:cs typeface="Trebuchet MS"/>
              </a:rPr>
              <a:t>handling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20">
                <a:latin typeface="Trebuchet MS"/>
                <a:cs typeface="Trebuchet MS"/>
              </a:rPr>
              <a:t>of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40">
                <a:latin typeface="Trebuchet MS"/>
                <a:cs typeface="Trebuchet MS"/>
              </a:rPr>
              <a:t>time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45">
                <a:latin typeface="Trebuchet MS"/>
                <a:cs typeface="Trebuchet MS"/>
              </a:rPr>
              <a:t>series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-10">
                <a:latin typeface="Trebuchet MS"/>
                <a:cs typeface="Trebuchet MS"/>
              </a:rPr>
              <a:t>data.</a:t>
            </a:r>
            <a:endParaRPr sz="37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8322" y="3119716"/>
            <a:ext cx="125826" cy="1256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91224" y="3119005"/>
            <a:ext cx="127251" cy="1272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844636" y="2379466"/>
            <a:ext cx="1997075" cy="2056130"/>
            <a:chOff x="14844636" y="2379466"/>
            <a:chExt cx="1997075" cy="2056130"/>
          </a:xfrm>
        </p:grpSpPr>
        <p:sp>
          <p:nvSpPr>
            <p:cNvPr id="6" name="object 6"/>
            <p:cNvSpPr/>
            <p:nvPr/>
          </p:nvSpPr>
          <p:spPr>
            <a:xfrm>
              <a:off x="14844624" y="2379471"/>
              <a:ext cx="1997075" cy="2056130"/>
            </a:xfrm>
            <a:custGeom>
              <a:avLst/>
              <a:gdLst/>
              <a:ahLst/>
              <a:cxnLst/>
              <a:rect l="l" t="t" r="r" b="b"/>
              <a:pathLst>
                <a:path w="1997075" h="2056129">
                  <a:moveTo>
                    <a:pt x="966406" y="1532013"/>
                  </a:moveTo>
                  <a:lnTo>
                    <a:pt x="966292" y="1438414"/>
                  </a:lnTo>
                  <a:lnTo>
                    <a:pt x="966063" y="1387576"/>
                  </a:lnTo>
                  <a:lnTo>
                    <a:pt x="965403" y="1315694"/>
                  </a:lnTo>
                  <a:lnTo>
                    <a:pt x="964742" y="1277112"/>
                  </a:lnTo>
                  <a:lnTo>
                    <a:pt x="964476" y="1261160"/>
                  </a:lnTo>
                  <a:lnTo>
                    <a:pt x="961745" y="1207160"/>
                  </a:lnTo>
                  <a:lnTo>
                    <a:pt x="926452" y="1182179"/>
                  </a:lnTo>
                  <a:lnTo>
                    <a:pt x="901788" y="1167371"/>
                  </a:lnTo>
                  <a:lnTo>
                    <a:pt x="901788" y="1749120"/>
                  </a:lnTo>
                  <a:lnTo>
                    <a:pt x="669544" y="1881352"/>
                  </a:lnTo>
                  <a:lnTo>
                    <a:pt x="610984" y="1914639"/>
                  </a:lnTo>
                  <a:lnTo>
                    <a:pt x="566610" y="1939810"/>
                  </a:lnTo>
                  <a:lnTo>
                    <a:pt x="542759" y="1953221"/>
                  </a:lnTo>
                  <a:lnTo>
                    <a:pt x="515391" y="1968881"/>
                  </a:lnTo>
                  <a:lnTo>
                    <a:pt x="515429" y="1495640"/>
                  </a:lnTo>
                  <a:lnTo>
                    <a:pt x="610717" y="1441399"/>
                  </a:lnTo>
                  <a:lnTo>
                    <a:pt x="819251" y="1322730"/>
                  </a:lnTo>
                  <a:lnTo>
                    <a:pt x="884872" y="1285722"/>
                  </a:lnTo>
                  <a:lnTo>
                    <a:pt x="900569" y="1277112"/>
                  </a:lnTo>
                  <a:lnTo>
                    <a:pt x="901014" y="1289608"/>
                  </a:lnTo>
                  <a:lnTo>
                    <a:pt x="901344" y="1322730"/>
                  </a:lnTo>
                  <a:lnTo>
                    <a:pt x="901585" y="1373720"/>
                  </a:lnTo>
                  <a:lnTo>
                    <a:pt x="901738" y="1438414"/>
                  </a:lnTo>
                  <a:lnTo>
                    <a:pt x="901788" y="1749120"/>
                  </a:lnTo>
                  <a:lnTo>
                    <a:pt x="901788" y="1167371"/>
                  </a:lnTo>
                  <a:lnTo>
                    <a:pt x="881799" y="1155357"/>
                  </a:lnTo>
                  <a:lnTo>
                    <a:pt x="864768" y="1145590"/>
                  </a:lnTo>
                  <a:lnTo>
                    <a:pt x="864768" y="1220050"/>
                  </a:lnTo>
                  <a:lnTo>
                    <a:pt x="849947" y="1229829"/>
                  </a:lnTo>
                  <a:lnTo>
                    <a:pt x="809104" y="1254264"/>
                  </a:lnTo>
                  <a:lnTo>
                    <a:pt x="748499" y="1289608"/>
                  </a:lnTo>
                  <a:lnTo>
                    <a:pt x="690702" y="1322793"/>
                  </a:lnTo>
                  <a:lnTo>
                    <a:pt x="586740" y="1382229"/>
                  </a:lnTo>
                  <a:lnTo>
                    <a:pt x="483196" y="1441399"/>
                  </a:lnTo>
                  <a:lnTo>
                    <a:pt x="451002" y="1423009"/>
                  </a:lnTo>
                  <a:lnTo>
                    <a:pt x="451002" y="1495640"/>
                  </a:lnTo>
                  <a:lnTo>
                    <a:pt x="451002" y="1968855"/>
                  </a:lnTo>
                  <a:lnTo>
                    <a:pt x="423633" y="1953196"/>
                  </a:lnTo>
                  <a:lnTo>
                    <a:pt x="399783" y="1939798"/>
                  </a:lnTo>
                  <a:lnTo>
                    <a:pt x="355409" y="1914639"/>
                  </a:lnTo>
                  <a:lnTo>
                    <a:pt x="296849" y="1881339"/>
                  </a:lnTo>
                  <a:lnTo>
                    <a:pt x="64617" y="1749120"/>
                  </a:lnTo>
                  <a:lnTo>
                    <a:pt x="64668" y="1495640"/>
                  </a:lnTo>
                  <a:lnTo>
                    <a:pt x="64808" y="1438414"/>
                  </a:lnTo>
                  <a:lnTo>
                    <a:pt x="65290" y="1373720"/>
                  </a:lnTo>
                  <a:lnTo>
                    <a:pt x="66014" y="1322730"/>
                  </a:lnTo>
                  <a:lnTo>
                    <a:pt x="67830" y="1277886"/>
                  </a:lnTo>
                  <a:lnTo>
                    <a:pt x="84213" y="1286776"/>
                  </a:lnTo>
                  <a:lnTo>
                    <a:pt x="135382" y="1315720"/>
                  </a:lnTo>
                  <a:lnTo>
                    <a:pt x="147777" y="1322793"/>
                  </a:lnTo>
                  <a:lnTo>
                    <a:pt x="251714" y="1382229"/>
                  </a:lnTo>
                  <a:lnTo>
                    <a:pt x="451002" y="1495640"/>
                  </a:lnTo>
                  <a:lnTo>
                    <a:pt x="451002" y="1423009"/>
                  </a:lnTo>
                  <a:lnTo>
                    <a:pt x="379628" y="1382217"/>
                  </a:lnTo>
                  <a:lnTo>
                    <a:pt x="275615" y="1322730"/>
                  </a:lnTo>
                  <a:lnTo>
                    <a:pt x="217754" y="1289532"/>
                  </a:lnTo>
                  <a:lnTo>
                    <a:pt x="197802" y="1277886"/>
                  </a:lnTo>
                  <a:lnTo>
                    <a:pt x="157264" y="1254252"/>
                  </a:lnTo>
                  <a:lnTo>
                    <a:pt x="116433" y="1229829"/>
                  </a:lnTo>
                  <a:lnTo>
                    <a:pt x="101650" y="1220050"/>
                  </a:lnTo>
                  <a:lnTo>
                    <a:pt x="115189" y="1211249"/>
                  </a:lnTo>
                  <a:lnTo>
                    <a:pt x="150355" y="1190396"/>
                  </a:lnTo>
                  <a:lnTo>
                    <a:pt x="384251" y="1056678"/>
                  </a:lnTo>
                  <a:lnTo>
                    <a:pt x="435254" y="1028230"/>
                  </a:lnTo>
                  <a:lnTo>
                    <a:pt x="470954" y="1008811"/>
                  </a:lnTo>
                  <a:lnTo>
                    <a:pt x="485216" y="1001915"/>
                  </a:lnTo>
                  <a:lnTo>
                    <a:pt x="501611" y="1010881"/>
                  </a:lnTo>
                  <a:lnTo>
                    <a:pt x="808913" y="1186408"/>
                  </a:lnTo>
                  <a:lnTo>
                    <a:pt x="849477" y="1210424"/>
                  </a:lnTo>
                  <a:lnTo>
                    <a:pt x="864768" y="1220050"/>
                  </a:lnTo>
                  <a:lnTo>
                    <a:pt x="864768" y="1145590"/>
                  </a:lnTo>
                  <a:lnTo>
                    <a:pt x="654177" y="1024661"/>
                  </a:lnTo>
                  <a:lnTo>
                    <a:pt x="613752" y="1001915"/>
                  </a:lnTo>
                  <a:lnTo>
                    <a:pt x="537692" y="959535"/>
                  </a:lnTo>
                  <a:lnTo>
                    <a:pt x="502208" y="940409"/>
                  </a:lnTo>
                  <a:lnTo>
                    <a:pt x="481596" y="932002"/>
                  </a:lnTo>
                  <a:lnTo>
                    <a:pt x="471932" y="934415"/>
                  </a:lnTo>
                  <a:lnTo>
                    <a:pt x="82003" y="1156944"/>
                  </a:lnTo>
                  <a:lnTo>
                    <a:pt x="38862" y="1182852"/>
                  </a:lnTo>
                  <a:lnTo>
                    <a:pt x="4660" y="1207185"/>
                  </a:lnTo>
                  <a:lnTo>
                    <a:pt x="1930" y="1261173"/>
                  </a:lnTo>
                  <a:lnTo>
                    <a:pt x="1003" y="1315694"/>
                  </a:lnTo>
                  <a:lnTo>
                    <a:pt x="444" y="1373720"/>
                  </a:lnTo>
                  <a:lnTo>
                    <a:pt x="114" y="1438414"/>
                  </a:lnTo>
                  <a:lnTo>
                    <a:pt x="0" y="1532013"/>
                  </a:lnTo>
                  <a:lnTo>
                    <a:pt x="292" y="1605686"/>
                  </a:lnTo>
                  <a:lnTo>
                    <a:pt x="889" y="1672170"/>
                  </a:lnTo>
                  <a:lnTo>
                    <a:pt x="1816" y="1726653"/>
                  </a:lnTo>
                  <a:lnTo>
                    <a:pt x="4660" y="1780463"/>
                  </a:lnTo>
                  <a:lnTo>
                    <a:pt x="40132" y="1805533"/>
                  </a:lnTo>
                  <a:lnTo>
                    <a:pt x="84353" y="1832102"/>
                  </a:lnTo>
                  <a:lnTo>
                    <a:pt x="169214" y="1881352"/>
                  </a:lnTo>
                  <a:lnTo>
                    <a:pt x="227215" y="1914639"/>
                  </a:lnTo>
                  <a:lnTo>
                    <a:pt x="271437" y="1939810"/>
                  </a:lnTo>
                  <a:lnTo>
                    <a:pt x="322681" y="1968881"/>
                  </a:lnTo>
                  <a:lnTo>
                    <a:pt x="456907" y="2044420"/>
                  </a:lnTo>
                  <a:lnTo>
                    <a:pt x="486029" y="2056041"/>
                  </a:lnTo>
                  <a:lnTo>
                    <a:pt x="492061" y="2054034"/>
                  </a:lnTo>
                  <a:lnTo>
                    <a:pt x="644131" y="1968881"/>
                  </a:lnTo>
                  <a:lnTo>
                    <a:pt x="739305" y="1914639"/>
                  </a:lnTo>
                  <a:lnTo>
                    <a:pt x="797344" y="1881339"/>
                  </a:lnTo>
                  <a:lnTo>
                    <a:pt x="881456" y="1832508"/>
                  </a:lnTo>
                  <a:lnTo>
                    <a:pt x="926033" y="1805711"/>
                  </a:lnTo>
                  <a:lnTo>
                    <a:pt x="961745" y="1780438"/>
                  </a:lnTo>
                  <a:lnTo>
                    <a:pt x="964590" y="1726641"/>
                  </a:lnTo>
                  <a:lnTo>
                    <a:pt x="965517" y="1672158"/>
                  </a:lnTo>
                  <a:lnTo>
                    <a:pt x="966127" y="1605673"/>
                  </a:lnTo>
                  <a:lnTo>
                    <a:pt x="966406" y="1532013"/>
                  </a:lnTo>
                  <a:close/>
                </a:path>
                <a:path w="1997075" h="2056129">
                  <a:moveTo>
                    <a:pt x="1481582" y="599986"/>
                  </a:moveTo>
                  <a:lnTo>
                    <a:pt x="1481480" y="506412"/>
                  </a:lnTo>
                  <a:lnTo>
                    <a:pt x="1481251" y="455549"/>
                  </a:lnTo>
                  <a:lnTo>
                    <a:pt x="1480591" y="383527"/>
                  </a:lnTo>
                  <a:lnTo>
                    <a:pt x="1479943" y="345478"/>
                  </a:lnTo>
                  <a:lnTo>
                    <a:pt x="1479664" y="329006"/>
                  </a:lnTo>
                  <a:lnTo>
                    <a:pt x="1476933" y="275158"/>
                  </a:lnTo>
                  <a:lnTo>
                    <a:pt x="1441627" y="250177"/>
                  </a:lnTo>
                  <a:lnTo>
                    <a:pt x="1416951" y="235369"/>
                  </a:lnTo>
                  <a:lnTo>
                    <a:pt x="1416951" y="817118"/>
                  </a:lnTo>
                  <a:lnTo>
                    <a:pt x="1184706" y="949337"/>
                  </a:lnTo>
                  <a:lnTo>
                    <a:pt x="1126147" y="982637"/>
                  </a:lnTo>
                  <a:lnTo>
                    <a:pt x="1080274" y="1008634"/>
                  </a:lnTo>
                  <a:lnTo>
                    <a:pt x="1030579" y="1036853"/>
                  </a:lnTo>
                  <a:lnTo>
                    <a:pt x="1030579" y="564019"/>
                  </a:lnTo>
                  <a:lnTo>
                    <a:pt x="1125753" y="509384"/>
                  </a:lnTo>
                  <a:lnTo>
                    <a:pt x="1316469" y="400100"/>
                  </a:lnTo>
                  <a:lnTo>
                    <a:pt x="1391704" y="357530"/>
                  </a:lnTo>
                  <a:lnTo>
                    <a:pt x="1414145" y="345478"/>
                  </a:lnTo>
                  <a:lnTo>
                    <a:pt x="1415059" y="357593"/>
                  </a:lnTo>
                  <a:lnTo>
                    <a:pt x="1416431" y="441731"/>
                  </a:lnTo>
                  <a:lnTo>
                    <a:pt x="1416812" y="506412"/>
                  </a:lnTo>
                  <a:lnTo>
                    <a:pt x="1416951" y="817118"/>
                  </a:lnTo>
                  <a:lnTo>
                    <a:pt x="1416951" y="235369"/>
                  </a:lnTo>
                  <a:lnTo>
                    <a:pt x="1396974" y="223367"/>
                  </a:lnTo>
                  <a:lnTo>
                    <a:pt x="1379931" y="213588"/>
                  </a:lnTo>
                  <a:lnTo>
                    <a:pt x="1379931" y="288010"/>
                  </a:lnTo>
                  <a:lnTo>
                    <a:pt x="1365084" y="297815"/>
                  </a:lnTo>
                  <a:lnTo>
                    <a:pt x="1324229" y="322237"/>
                  </a:lnTo>
                  <a:lnTo>
                    <a:pt x="1263624" y="357593"/>
                  </a:lnTo>
                  <a:lnTo>
                    <a:pt x="1189520" y="400126"/>
                  </a:lnTo>
                  <a:lnTo>
                    <a:pt x="998385" y="509384"/>
                  </a:lnTo>
                  <a:lnTo>
                    <a:pt x="966177" y="490982"/>
                  </a:lnTo>
                  <a:lnTo>
                    <a:pt x="966177" y="564019"/>
                  </a:lnTo>
                  <a:lnTo>
                    <a:pt x="966177" y="1036853"/>
                  </a:lnTo>
                  <a:lnTo>
                    <a:pt x="938822" y="1021194"/>
                  </a:lnTo>
                  <a:lnTo>
                    <a:pt x="914946" y="1007783"/>
                  </a:lnTo>
                  <a:lnTo>
                    <a:pt x="870572" y="982624"/>
                  </a:lnTo>
                  <a:lnTo>
                    <a:pt x="790536" y="937107"/>
                  </a:lnTo>
                  <a:lnTo>
                    <a:pt x="579805" y="817118"/>
                  </a:lnTo>
                  <a:lnTo>
                    <a:pt x="579843" y="564019"/>
                  </a:lnTo>
                  <a:lnTo>
                    <a:pt x="579983" y="506412"/>
                  </a:lnTo>
                  <a:lnTo>
                    <a:pt x="580478" y="441731"/>
                  </a:lnTo>
                  <a:lnTo>
                    <a:pt x="581202" y="390791"/>
                  </a:lnTo>
                  <a:lnTo>
                    <a:pt x="583018" y="345897"/>
                  </a:lnTo>
                  <a:lnTo>
                    <a:pt x="599401" y="354774"/>
                  </a:lnTo>
                  <a:lnTo>
                    <a:pt x="662978" y="390791"/>
                  </a:lnTo>
                  <a:lnTo>
                    <a:pt x="679348" y="400126"/>
                  </a:lnTo>
                  <a:lnTo>
                    <a:pt x="966177" y="564019"/>
                  </a:lnTo>
                  <a:lnTo>
                    <a:pt x="966177" y="490982"/>
                  </a:lnTo>
                  <a:lnTo>
                    <a:pt x="807161" y="400100"/>
                  </a:lnTo>
                  <a:lnTo>
                    <a:pt x="732980" y="357530"/>
                  </a:lnTo>
                  <a:lnTo>
                    <a:pt x="672414" y="322211"/>
                  </a:lnTo>
                  <a:lnTo>
                    <a:pt x="631583" y="297789"/>
                  </a:lnTo>
                  <a:lnTo>
                    <a:pt x="616826" y="288036"/>
                  </a:lnTo>
                  <a:lnTo>
                    <a:pt x="629831" y="279946"/>
                  </a:lnTo>
                  <a:lnTo>
                    <a:pt x="637933" y="275158"/>
                  </a:lnTo>
                  <a:lnTo>
                    <a:pt x="946188" y="96723"/>
                  </a:lnTo>
                  <a:lnTo>
                    <a:pt x="982154" y="76390"/>
                  </a:lnTo>
                  <a:lnTo>
                    <a:pt x="997178" y="68300"/>
                  </a:lnTo>
                  <a:lnTo>
                    <a:pt x="1012507" y="76644"/>
                  </a:lnTo>
                  <a:lnTo>
                    <a:pt x="1188339" y="176339"/>
                  </a:lnTo>
                  <a:lnTo>
                    <a:pt x="1359014" y="275158"/>
                  </a:lnTo>
                  <a:lnTo>
                    <a:pt x="1364361" y="278307"/>
                  </a:lnTo>
                  <a:lnTo>
                    <a:pt x="1379931" y="288010"/>
                  </a:lnTo>
                  <a:lnTo>
                    <a:pt x="1379931" y="213588"/>
                  </a:lnTo>
                  <a:lnTo>
                    <a:pt x="1169365" y="92646"/>
                  </a:lnTo>
                  <a:lnTo>
                    <a:pt x="1126121" y="68300"/>
                  </a:lnTo>
                  <a:lnTo>
                    <a:pt x="1052893" y="27520"/>
                  </a:lnTo>
                  <a:lnTo>
                    <a:pt x="1017397" y="8382"/>
                  </a:lnTo>
                  <a:lnTo>
                    <a:pt x="996759" y="0"/>
                  </a:lnTo>
                  <a:lnTo>
                    <a:pt x="987094" y="2413"/>
                  </a:lnTo>
                  <a:lnTo>
                    <a:pt x="597192" y="224929"/>
                  </a:lnTo>
                  <a:lnTo>
                    <a:pt x="554050" y="250837"/>
                  </a:lnTo>
                  <a:lnTo>
                    <a:pt x="519849" y="275158"/>
                  </a:lnTo>
                  <a:lnTo>
                    <a:pt x="517105" y="329158"/>
                  </a:lnTo>
                  <a:lnTo>
                    <a:pt x="516178" y="383527"/>
                  </a:lnTo>
                  <a:lnTo>
                    <a:pt x="515620" y="441731"/>
                  </a:lnTo>
                  <a:lnTo>
                    <a:pt x="515289" y="506412"/>
                  </a:lnTo>
                  <a:lnTo>
                    <a:pt x="515188" y="599986"/>
                  </a:lnTo>
                  <a:lnTo>
                    <a:pt x="515467" y="673671"/>
                  </a:lnTo>
                  <a:lnTo>
                    <a:pt x="516077" y="740143"/>
                  </a:lnTo>
                  <a:lnTo>
                    <a:pt x="517004" y="794626"/>
                  </a:lnTo>
                  <a:lnTo>
                    <a:pt x="519849" y="848436"/>
                  </a:lnTo>
                  <a:lnTo>
                    <a:pt x="562470" y="877684"/>
                  </a:lnTo>
                  <a:lnTo>
                    <a:pt x="607021" y="904748"/>
                  </a:lnTo>
                  <a:lnTo>
                    <a:pt x="661797" y="937107"/>
                  </a:lnTo>
                  <a:lnTo>
                    <a:pt x="722807" y="972489"/>
                  </a:lnTo>
                  <a:lnTo>
                    <a:pt x="786117" y="1008634"/>
                  </a:lnTo>
                  <a:lnTo>
                    <a:pt x="847750" y="1043279"/>
                  </a:lnTo>
                  <a:lnTo>
                    <a:pt x="903757" y="1074166"/>
                  </a:lnTo>
                  <a:lnTo>
                    <a:pt x="950175" y="1099032"/>
                  </a:lnTo>
                  <a:lnTo>
                    <a:pt x="998385" y="1121638"/>
                  </a:lnTo>
                  <a:lnTo>
                    <a:pt x="1013726" y="1115606"/>
                  </a:lnTo>
                  <a:lnTo>
                    <a:pt x="1093000" y="1074166"/>
                  </a:lnTo>
                  <a:lnTo>
                    <a:pt x="1149007" y="1043279"/>
                  </a:lnTo>
                  <a:lnTo>
                    <a:pt x="1212138" y="1007783"/>
                  </a:lnTo>
                  <a:lnTo>
                    <a:pt x="1273949" y="972489"/>
                  </a:lnTo>
                  <a:lnTo>
                    <a:pt x="1334973" y="937107"/>
                  </a:lnTo>
                  <a:lnTo>
                    <a:pt x="1389735" y="904748"/>
                  </a:lnTo>
                  <a:lnTo>
                    <a:pt x="1434299" y="877684"/>
                  </a:lnTo>
                  <a:lnTo>
                    <a:pt x="1476933" y="848436"/>
                  </a:lnTo>
                  <a:lnTo>
                    <a:pt x="1479778" y="794600"/>
                  </a:lnTo>
                  <a:lnTo>
                    <a:pt x="1480693" y="740079"/>
                  </a:lnTo>
                  <a:lnTo>
                    <a:pt x="1481302" y="673569"/>
                  </a:lnTo>
                  <a:lnTo>
                    <a:pt x="1481582" y="599986"/>
                  </a:lnTo>
                  <a:close/>
                </a:path>
                <a:path w="1997075" h="2056129">
                  <a:moveTo>
                    <a:pt x="1996744" y="1532013"/>
                  </a:moveTo>
                  <a:lnTo>
                    <a:pt x="1996643" y="1438389"/>
                  </a:lnTo>
                  <a:lnTo>
                    <a:pt x="1996414" y="1387576"/>
                  </a:lnTo>
                  <a:lnTo>
                    <a:pt x="1995754" y="1315694"/>
                  </a:lnTo>
                  <a:lnTo>
                    <a:pt x="1995106" y="1277493"/>
                  </a:lnTo>
                  <a:lnTo>
                    <a:pt x="1993607" y="1223378"/>
                  </a:lnTo>
                  <a:lnTo>
                    <a:pt x="1956790" y="1182179"/>
                  </a:lnTo>
                  <a:lnTo>
                    <a:pt x="1932139" y="1167384"/>
                  </a:lnTo>
                  <a:lnTo>
                    <a:pt x="1932139" y="1749120"/>
                  </a:lnTo>
                  <a:lnTo>
                    <a:pt x="1699895" y="1881352"/>
                  </a:lnTo>
                  <a:lnTo>
                    <a:pt x="1641335" y="1914639"/>
                  </a:lnTo>
                  <a:lnTo>
                    <a:pt x="1596961" y="1939810"/>
                  </a:lnTo>
                  <a:lnTo>
                    <a:pt x="1573110" y="1953221"/>
                  </a:lnTo>
                  <a:lnTo>
                    <a:pt x="1545742" y="1968881"/>
                  </a:lnTo>
                  <a:lnTo>
                    <a:pt x="1545780" y="1496034"/>
                  </a:lnTo>
                  <a:lnTo>
                    <a:pt x="1640979" y="1441386"/>
                  </a:lnTo>
                  <a:lnTo>
                    <a:pt x="1744052" y="1382217"/>
                  </a:lnTo>
                  <a:lnTo>
                    <a:pt x="1831632" y="1332128"/>
                  </a:lnTo>
                  <a:lnTo>
                    <a:pt x="1860486" y="1315694"/>
                  </a:lnTo>
                  <a:lnTo>
                    <a:pt x="1912924" y="1286154"/>
                  </a:lnTo>
                  <a:lnTo>
                    <a:pt x="1929307" y="1277493"/>
                  </a:lnTo>
                  <a:lnTo>
                    <a:pt x="1930222" y="1289583"/>
                  </a:lnTo>
                  <a:lnTo>
                    <a:pt x="1931606" y="1373708"/>
                  </a:lnTo>
                  <a:lnTo>
                    <a:pt x="1932000" y="1438389"/>
                  </a:lnTo>
                  <a:lnTo>
                    <a:pt x="1932139" y="1749120"/>
                  </a:lnTo>
                  <a:lnTo>
                    <a:pt x="1932139" y="1167384"/>
                  </a:lnTo>
                  <a:lnTo>
                    <a:pt x="1912137" y="1155357"/>
                  </a:lnTo>
                  <a:lnTo>
                    <a:pt x="1895106" y="1145578"/>
                  </a:lnTo>
                  <a:lnTo>
                    <a:pt x="1895106" y="1220038"/>
                  </a:lnTo>
                  <a:lnTo>
                    <a:pt x="1880298" y="1229817"/>
                  </a:lnTo>
                  <a:lnTo>
                    <a:pt x="1839455" y="1254239"/>
                  </a:lnTo>
                  <a:lnTo>
                    <a:pt x="1778838" y="1289583"/>
                  </a:lnTo>
                  <a:lnTo>
                    <a:pt x="1704746" y="1332128"/>
                  </a:lnTo>
                  <a:lnTo>
                    <a:pt x="1513560" y="1441386"/>
                  </a:lnTo>
                  <a:lnTo>
                    <a:pt x="1481340" y="1422984"/>
                  </a:lnTo>
                  <a:lnTo>
                    <a:pt x="1481340" y="1496034"/>
                  </a:lnTo>
                  <a:lnTo>
                    <a:pt x="1481340" y="1968855"/>
                  </a:lnTo>
                  <a:lnTo>
                    <a:pt x="1453984" y="1953196"/>
                  </a:lnTo>
                  <a:lnTo>
                    <a:pt x="1430134" y="1939798"/>
                  </a:lnTo>
                  <a:lnTo>
                    <a:pt x="1385760" y="1914639"/>
                  </a:lnTo>
                  <a:lnTo>
                    <a:pt x="1327188" y="1881339"/>
                  </a:lnTo>
                  <a:lnTo>
                    <a:pt x="1094981" y="1749120"/>
                  </a:lnTo>
                  <a:lnTo>
                    <a:pt x="1095082" y="1455915"/>
                  </a:lnTo>
                  <a:lnTo>
                    <a:pt x="1095616" y="1373708"/>
                  </a:lnTo>
                  <a:lnTo>
                    <a:pt x="1096340" y="1322768"/>
                  </a:lnTo>
                  <a:lnTo>
                    <a:pt x="1098156" y="1277874"/>
                  </a:lnTo>
                  <a:lnTo>
                    <a:pt x="1114552" y="1286764"/>
                  </a:lnTo>
                  <a:lnTo>
                    <a:pt x="1165720" y="1315720"/>
                  </a:lnTo>
                  <a:lnTo>
                    <a:pt x="1194511" y="1332128"/>
                  </a:lnTo>
                  <a:lnTo>
                    <a:pt x="1282065" y="1382229"/>
                  </a:lnTo>
                  <a:lnTo>
                    <a:pt x="1481340" y="1496034"/>
                  </a:lnTo>
                  <a:lnTo>
                    <a:pt x="1481340" y="1422984"/>
                  </a:lnTo>
                  <a:lnTo>
                    <a:pt x="1322374" y="1332128"/>
                  </a:lnTo>
                  <a:lnTo>
                    <a:pt x="1248130" y="1289507"/>
                  </a:lnTo>
                  <a:lnTo>
                    <a:pt x="1228166" y="1277874"/>
                  </a:lnTo>
                  <a:lnTo>
                    <a:pt x="1187640" y="1254239"/>
                  </a:lnTo>
                  <a:lnTo>
                    <a:pt x="1146810" y="1229804"/>
                  </a:lnTo>
                  <a:lnTo>
                    <a:pt x="1132014" y="1220038"/>
                  </a:lnTo>
                  <a:lnTo>
                    <a:pt x="1145019" y="1211948"/>
                  </a:lnTo>
                  <a:lnTo>
                    <a:pt x="1153109" y="1207160"/>
                  </a:lnTo>
                  <a:lnTo>
                    <a:pt x="1461363" y="1028712"/>
                  </a:lnTo>
                  <a:lnTo>
                    <a:pt x="1497330" y="1008380"/>
                  </a:lnTo>
                  <a:lnTo>
                    <a:pt x="1512366" y="1000277"/>
                  </a:lnTo>
                  <a:lnTo>
                    <a:pt x="1527683" y="1008646"/>
                  </a:lnTo>
                  <a:lnTo>
                    <a:pt x="1703527" y="1108367"/>
                  </a:lnTo>
                  <a:lnTo>
                    <a:pt x="1874202" y="1207185"/>
                  </a:lnTo>
                  <a:lnTo>
                    <a:pt x="1879549" y="1210335"/>
                  </a:lnTo>
                  <a:lnTo>
                    <a:pt x="1895106" y="1220038"/>
                  </a:lnTo>
                  <a:lnTo>
                    <a:pt x="1895106" y="1145578"/>
                  </a:lnTo>
                  <a:lnTo>
                    <a:pt x="1684515" y="1024648"/>
                  </a:lnTo>
                  <a:lnTo>
                    <a:pt x="1641221" y="1000277"/>
                  </a:lnTo>
                  <a:lnTo>
                    <a:pt x="1568043" y="959523"/>
                  </a:lnTo>
                  <a:lnTo>
                    <a:pt x="1532547" y="940384"/>
                  </a:lnTo>
                  <a:lnTo>
                    <a:pt x="1511947" y="932002"/>
                  </a:lnTo>
                  <a:lnTo>
                    <a:pt x="1502283" y="934415"/>
                  </a:lnTo>
                  <a:lnTo>
                    <a:pt x="1112354" y="1156944"/>
                  </a:lnTo>
                  <a:lnTo>
                    <a:pt x="1069213" y="1182852"/>
                  </a:lnTo>
                  <a:lnTo>
                    <a:pt x="1035011" y="1207185"/>
                  </a:lnTo>
                  <a:lnTo>
                    <a:pt x="1032281" y="1261173"/>
                  </a:lnTo>
                  <a:lnTo>
                    <a:pt x="1031341" y="1315694"/>
                  </a:lnTo>
                  <a:lnTo>
                    <a:pt x="1030782" y="1373708"/>
                  </a:lnTo>
                  <a:lnTo>
                    <a:pt x="1030452" y="1438389"/>
                  </a:lnTo>
                  <a:lnTo>
                    <a:pt x="1030351" y="1532013"/>
                  </a:lnTo>
                  <a:lnTo>
                    <a:pt x="1030630" y="1605686"/>
                  </a:lnTo>
                  <a:lnTo>
                    <a:pt x="1031240" y="1672170"/>
                  </a:lnTo>
                  <a:lnTo>
                    <a:pt x="1032167" y="1726653"/>
                  </a:lnTo>
                  <a:lnTo>
                    <a:pt x="1035011" y="1780463"/>
                  </a:lnTo>
                  <a:lnTo>
                    <a:pt x="1070597" y="1805470"/>
                  </a:lnTo>
                  <a:lnTo>
                    <a:pt x="1114856" y="1832152"/>
                  </a:lnTo>
                  <a:lnTo>
                    <a:pt x="1199515" y="1881352"/>
                  </a:lnTo>
                  <a:lnTo>
                    <a:pt x="1257541" y="1914639"/>
                  </a:lnTo>
                  <a:lnTo>
                    <a:pt x="1301762" y="1939810"/>
                  </a:lnTo>
                  <a:lnTo>
                    <a:pt x="1353007" y="1968881"/>
                  </a:lnTo>
                  <a:lnTo>
                    <a:pt x="1487246" y="2044420"/>
                  </a:lnTo>
                  <a:lnTo>
                    <a:pt x="1516380" y="2056041"/>
                  </a:lnTo>
                  <a:lnTo>
                    <a:pt x="1522399" y="2054034"/>
                  </a:lnTo>
                  <a:lnTo>
                    <a:pt x="1674469" y="1968881"/>
                  </a:lnTo>
                  <a:lnTo>
                    <a:pt x="1725574" y="1939798"/>
                  </a:lnTo>
                  <a:lnTo>
                    <a:pt x="1769630" y="1914639"/>
                  </a:lnTo>
                  <a:lnTo>
                    <a:pt x="1827606" y="1881339"/>
                  </a:lnTo>
                  <a:lnTo>
                    <a:pt x="1911464" y="1832571"/>
                  </a:lnTo>
                  <a:lnTo>
                    <a:pt x="1956142" y="1805647"/>
                  </a:lnTo>
                  <a:lnTo>
                    <a:pt x="1992096" y="1780438"/>
                  </a:lnTo>
                  <a:lnTo>
                    <a:pt x="1994941" y="1726641"/>
                  </a:lnTo>
                  <a:lnTo>
                    <a:pt x="1995855" y="1672158"/>
                  </a:lnTo>
                  <a:lnTo>
                    <a:pt x="1996465" y="1605673"/>
                  </a:lnTo>
                  <a:lnTo>
                    <a:pt x="1996744" y="1532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80096" y="4244565"/>
              <a:ext cx="125826" cy="12560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56500" y="7179092"/>
            <a:ext cx="2371724" cy="24955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0079" y="983013"/>
            <a:ext cx="7172959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450"/>
              <a:t>P</a:t>
            </a:r>
            <a:r>
              <a:rPr dirty="0" sz="5800" spc="540"/>
              <a:t>R</a:t>
            </a:r>
            <a:r>
              <a:rPr dirty="0" sz="5800" spc="484"/>
              <a:t>E</a:t>
            </a:r>
            <a:r>
              <a:rPr dirty="0" sz="5800" spc="459"/>
              <a:t>D</a:t>
            </a:r>
            <a:r>
              <a:rPr dirty="0" sz="5800" spc="25"/>
              <a:t>I</a:t>
            </a:r>
            <a:r>
              <a:rPr dirty="0" sz="5800" spc="515"/>
              <a:t>C</a:t>
            </a:r>
            <a:r>
              <a:rPr dirty="0" sz="5800" spc="70"/>
              <a:t>T</a:t>
            </a:r>
            <a:r>
              <a:rPr dirty="0" sz="5800" spc="25"/>
              <a:t>I</a:t>
            </a:r>
            <a:r>
              <a:rPr dirty="0" sz="5800" spc="665"/>
              <a:t>N</a:t>
            </a:r>
            <a:r>
              <a:rPr dirty="0" sz="5800" spc="325"/>
              <a:t>G</a:t>
            </a:r>
            <a:r>
              <a:rPr dirty="0" sz="5800" spc="-415"/>
              <a:t> </a:t>
            </a:r>
            <a:r>
              <a:rPr dirty="0" sz="5800" spc="1015"/>
              <a:t>M</a:t>
            </a:r>
            <a:r>
              <a:rPr dirty="0" sz="5800" spc="340"/>
              <a:t>O</a:t>
            </a:r>
            <a:r>
              <a:rPr dirty="0" sz="5800" spc="459"/>
              <a:t>D</a:t>
            </a:r>
            <a:r>
              <a:rPr dirty="0" sz="5800" spc="484"/>
              <a:t>E</a:t>
            </a:r>
            <a:r>
              <a:rPr dirty="0" sz="5800" spc="409"/>
              <a:t>L</a:t>
            </a:r>
            <a:endParaRPr sz="5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564538"/>
            <a:ext cx="14803755" cy="7869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48309">
              <a:lnSpc>
                <a:spcPct val="115900"/>
              </a:lnSpc>
              <a:spcBef>
                <a:spcPts val="95"/>
              </a:spcBef>
              <a:buSzPct val="97297"/>
              <a:buAutoNum type="arabicPeriod"/>
              <a:tabLst>
                <a:tab pos="313055" algn="l"/>
              </a:tabLst>
            </a:pPr>
            <a:r>
              <a:rPr dirty="0" sz="3700" spc="80">
                <a:latin typeface="Trebuchet MS"/>
                <a:cs typeface="Trebuchet MS"/>
              </a:rPr>
              <a:t>To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40">
                <a:latin typeface="Trebuchet MS"/>
                <a:cs typeface="Trebuchet MS"/>
              </a:rPr>
              <a:t>Analyze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85">
                <a:latin typeface="Trebuchet MS"/>
                <a:cs typeface="Trebuchet MS"/>
              </a:rPr>
              <a:t>The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75">
                <a:latin typeface="Trebuchet MS"/>
                <a:cs typeface="Trebuchet MS"/>
              </a:rPr>
              <a:t>datasets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20">
                <a:latin typeface="Trebuchet MS"/>
                <a:cs typeface="Trebuchet MS"/>
              </a:rPr>
              <a:t>target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85">
                <a:latin typeface="Trebuchet MS"/>
                <a:cs typeface="Trebuchet MS"/>
              </a:rPr>
              <a:t>Attribute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60">
                <a:latin typeface="Trebuchet MS"/>
                <a:cs typeface="Trebuchet MS"/>
              </a:rPr>
              <a:t>is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80">
                <a:latin typeface="Trebuchet MS"/>
                <a:cs typeface="Trebuchet MS"/>
              </a:rPr>
              <a:t>Profit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55">
                <a:latin typeface="Trebuchet MS"/>
                <a:cs typeface="Trebuchet MS"/>
              </a:rPr>
              <a:t>or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229">
                <a:latin typeface="Trebuchet MS"/>
                <a:cs typeface="Trebuchet MS"/>
              </a:rPr>
              <a:t>loss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45">
                <a:latin typeface="Trebuchet MS"/>
                <a:cs typeface="Trebuchet MS"/>
              </a:rPr>
              <a:t>and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80">
                <a:latin typeface="Trebuchet MS"/>
                <a:cs typeface="Trebuchet MS"/>
              </a:rPr>
              <a:t>To </a:t>
            </a:r>
            <a:r>
              <a:rPr dirty="0" sz="3700" spc="-1100">
                <a:latin typeface="Trebuchet MS"/>
                <a:cs typeface="Trebuchet MS"/>
              </a:rPr>
              <a:t> </a:t>
            </a:r>
            <a:r>
              <a:rPr dirty="0" sz="3700" spc="100">
                <a:latin typeface="Trebuchet MS"/>
                <a:cs typeface="Trebuchet MS"/>
              </a:rPr>
              <a:t>analyze</a:t>
            </a:r>
            <a:r>
              <a:rPr dirty="0" sz="3700" spc="-265">
                <a:latin typeface="Trebuchet MS"/>
                <a:cs typeface="Trebuchet MS"/>
              </a:rPr>
              <a:t> </a:t>
            </a:r>
            <a:r>
              <a:rPr dirty="0" sz="3700" spc="100">
                <a:latin typeface="Trebuchet MS"/>
                <a:cs typeface="Trebuchet MS"/>
              </a:rPr>
              <a:t>between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80">
                <a:latin typeface="Trebuchet MS"/>
                <a:cs typeface="Trebuchet MS"/>
              </a:rPr>
              <a:t>past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400">
                <a:latin typeface="Trebuchet MS"/>
                <a:cs typeface="Trebuchet MS"/>
              </a:rPr>
              <a:t>4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55">
                <a:latin typeface="Trebuchet MS"/>
                <a:cs typeface="Trebuchet MS"/>
              </a:rPr>
              <a:t>years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310">
                <a:latin typeface="Trebuchet MS"/>
                <a:cs typeface="Trebuchet MS"/>
              </a:rPr>
              <a:t>"No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55">
                <a:latin typeface="Trebuchet MS"/>
                <a:cs typeface="Trebuchet MS"/>
              </a:rPr>
              <a:t>profit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275">
                <a:latin typeface="Trebuchet MS"/>
                <a:cs typeface="Trebuchet MS"/>
              </a:rPr>
              <a:t>No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30">
                <a:latin typeface="Trebuchet MS"/>
                <a:cs typeface="Trebuchet MS"/>
              </a:rPr>
              <a:t>loss".</a:t>
            </a: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4400">
              <a:latin typeface="Trebuchet MS"/>
              <a:cs typeface="Trebuchet MS"/>
            </a:endParaRPr>
          </a:p>
          <a:p>
            <a:pPr marL="12700" marR="5080">
              <a:lnSpc>
                <a:spcPct val="115900"/>
              </a:lnSpc>
              <a:spcBef>
                <a:spcPts val="5"/>
              </a:spcBef>
              <a:buSzPct val="97297"/>
              <a:buAutoNum type="arabicPeriod"/>
              <a:tabLst>
                <a:tab pos="402590" algn="l"/>
              </a:tabLst>
            </a:pPr>
            <a:r>
              <a:rPr dirty="0" sz="3700" spc="110">
                <a:latin typeface="Trebuchet MS"/>
                <a:cs typeface="Trebuchet MS"/>
              </a:rPr>
              <a:t>Major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14">
                <a:latin typeface="Trebuchet MS"/>
                <a:cs typeface="Trebuchet MS"/>
              </a:rPr>
              <a:t>Our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00">
                <a:latin typeface="Trebuchet MS"/>
                <a:cs typeface="Trebuchet MS"/>
              </a:rPr>
              <a:t>product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245">
                <a:latin typeface="Trebuchet MS"/>
                <a:cs typeface="Trebuchet MS"/>
              </a:rPr>
              <a:t>Sold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55">
                <a:latin typeface="Trebuchet MS"/>
                <a:cs typeface="Trebuchet MS"/>
              </a:rPr>
              <a:t>by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90">
                <a:latin typeface="Trebuchet MS"/>
                <a:cs typeface="Trebuchet MS"/>
              </a:rPr>
              <a:t>Mumbai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200">
                <a:latin typeface="Trebuchet MS"/>
                <a:cs typeface="Trebuchet MS"/>
              </a:rPr>
              <a:t>State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45">
                <a:latin typeface="Trebuchet MS"/>
                <a:cs typeface="Trebuchet MS"/>
              </a:rPr>
              <a:t>and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245">
                <a:latin typeface="Trebuchet MS"/>
                <a:cs typeface="Trebuchet MS"/>
              </a:rPr>
              <a:t>At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10">
                <a:latin typeface="Trebuchet MS"/>
                <a:cs typeface="Trebuchet MS"/>
              </a:rPr>
              <a:t>uttarakhand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240">
                <a:latin typeface="Trebuchet MS"/>
                <a:cs typeface="Trebuchet MS"/>
              </a:rPr>
              <a:t>was </a:t>
            </a:r>
            <a:r>
              <a:rPr dirty="0" sz="3700" spc="-1100">
                <a:latin typeface="Trebuchet MS"/>
                <a:cs typeface="Trebuchet MS"/>
              </a:rPr>
              <a:t> </a:t>
            </a:r>
            <a:r>
              <a:rPr dirty="0" sz="3700" spc="160">
                <a:latin typeface="Trebuchet MS"/>
                <a:cs typeface="Trebuchet MS"/>
              </a:rPr>
              <a:t>a</a:t>
            </a:r>
            <a:r>
              <a:rPr dirty="0" sz="3700" spc="-265">
                <a:latin typeface="Trebuchet MS"/>
                <a:cs typeface="Trebuchet MS"/>
              </a:rPr>
              <a:t> </a:t>
            </a:r>
            <a:r>
              <a:rPr dirty="0" sz="3700" spc="165">
                <a:latin typeface="Trebuchet MS"/>
                <a:cs typeface="Trebuchet MS"/>
              </a:rPr>
              <a:t>sold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280">
                <a:latin typeface="Trebuchet MS"/>
                <a:cs typeface="Trebuchet MS"/>
              </a:rPr>
              <a:t>By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290">
                <a:latin typeface="Trebuchet MS"/>
                <a:cs typeface="Trebuchet MS"/>
              </a:rPr>
              <a:t>Less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00">
                <a:latin typeface="Trebuchet MS"/>
                <a:cs typeface="Trebuchet MS"/>
              </a:rPr>
              <a:t>number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20">
                <a:latin typeface="Trebuchet MS"/>
                <a:cs typeface="Trebuchet MS"/>
              </a:rPr>
              <a:t>of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80">
                <a:latin typeface="Trebuchet MS"/>
                <a:cs typeface="Trebuchet MS"/>
              </a:rPr>
              <a:t>Products.</a:t>
            </a: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4400">
              <a:latin typeface="Trebuchet MS"/>
              <a:cs typeface="Trebuchet MS"/>
            </a:endParaRPr>
          </a:p>
          <a:p>
            <a:pPr marL="12700" marR="321945">
              <a:lnSpc>
                <a:spcPct val="115900"/>
              </a:lnSpc>
              <a:spcBef>
                <a:spcPts val="5"/>
              </a:spcBef>
              <a:buSzPct val="97297"/>
              <a:buAutoNum type="arabicPeriod"/>
              <a:tabLst>
                <a:tab pos="418465" algn="l"/>
              </a:tabLst>
            </a:pPr>
            <a:r>
              <a:rPr dirty="0" sz="3700" spc="70">
                <a:latin typeface="Trebuchet MS"/>
                <a:cs typeface="Trebuchet MS"/>
              </a:rPr>
              <a:t>In</a:t>
            </a:r>
            <a:r>
              <a:rPr dirty="0" sz="3700" spc="-265">
                <a:latin typeface="Trebuchet MS"/>
                <a:cs typeface="Trebuchet MS"/>
              </a:rPr>
              <a:t> </a:t>
            </a:r>
            <a:r>
              <a:rPr dirty="0" sz="3700" spc="95">
                <a:latin typeface="Trebuchet MS"/>
                <a:cs typeface="Trebuchet MS"/>
              </a:rPr>
              <a:t>Year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305">
                <a:latin typeface="Trebuchet MS"/>
                <a:cs typeface="Trebuchet MS"/>
              </a:rPr>
              <a:t>2020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14">
                <a:latin typeface="Trebuchet MS"/>
                <a:cs typeface="Trebuchet MS"/>
              </a:rPr>
              <a:t>Our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25">
                <a:latin typeface="Trebuchet MS"/>
                <a:cs typeface="Trebuchet MS"/>
              </a:rPr>
              <a:t>Product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75">
                <a:latin typeface="Trebuchet MS"/>
                <a:cs typeface="Trebuchet MS"/>
              </a:rPr>
              <a:t>are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65">
                <a:latin typeface="Trebuchet MS"/>
                <a:cs typeface="Trebuchet MS"/>
              </a:rPr>
              <a:t>sold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280">
                <a:latin typeface="Trebuchet MS"/>
                <a:cs typeface="Trebuchet MS"/>
              </a:rPr>
              <a:t>By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210">
                <a:latin typeface="Trebuchet MS"/>
                <a:cs typeface="Trebuchet MS"/>
              </a:rPr>
              <a:t>More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45">
                <a:latin typeface="Trebuchet MS"/>
                <a:cs typeface="Trebuchet MS"/>
              </a:rPr>
              <a:t>and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70">
                <a:latin typeface="Trebuchet MS"/>
                <a:cs typeface="Trebuchet MS"/>
              </a:rPr>
              <a:t>In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40">
                <a:latin typeface="Trebuchet MS"/>
                <a:cs typeface="Trebuchet MS"/>
              </a:rPr>
              <a:t>2019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25">
                <a:latin typeface="Trebuchet MS"/>
                <a:cs typeface="Trebuchet MS"/>
              </a:rPr>
              <a:t>Product </a:t>
            </a:r>
            <a:r>
              <a:rPr dirty="0" sz="3700" spc="130">
                <a:latin typeface="Trebuchet MS"/>
                <a:cs typeface="Trebuchet MS"/>
              </a:rPr>
              <a:t> </a:t>
            </a:r>
            <a:r>
              <a:rPr dirty="0" sz="3700" spc="75">
                <a:latin typeface="Trebuchet MS"/>
                <a:cs typeface="Trebuchet MS"/>
              </a:rPr>
              <a:t>are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65">
                <a:latin typeface="Trebuchet MS"/>
                <a:cs typeface="Trebuchet MS"/>
              </a:rPr>
              <a:t>sold</a:t>
            </a:r>
            <a:r>
              <a:rPr dirty="0" sz="3700" spc="-250">
                <a:latin typeface="Trebuchet MS"/>
                <a:cs typeface="Trebuchet MS"/>
              </a:rPr>
              <a:t> </a:t>
            </a:r>
            <a:r>
              <a:rPr dirty="0" sz="3700" spc="280">
                <a:latin typeface="Trebuchet MS"/>
                <a:cs typeface="Trebuchet MS"/>
              </a:rPr>
              <a:t>By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290">
                <a:latin typeface="Trebuchet MS"/>
                <a:cs typeface="Trebuchet MS"/>
              </a:rPr>
              <a:t>Less</a:t>
            </a:r>
            <a:r>
              <a:rPr dirty="0" sz="3700" spc="-250">
                <a:latin typeface="Trebuchet MS"/>
                <a:cs typeface="Trebuchet MS"/>
              </a:rPr>
              <a:t> </a:t>
            </a:r>
            <a:r>
              <a:rPr dirty="0" sz="3700" spc="95">
                <a:latin typeface="Trebuchet MS"/>
                <a:cs typeface="Trebuchet MS"/>
              </a:rPr>
              <a:t>Numbers.Current</a:t>
            </a:r>
            <a:r>
              <a:rPr dirty="0" sz="3700" spc="-250">
                <a:latin typeface="Trebuchet MS"/>
                <a:cs typeface="Trebuchet MS"/>
              </a:rPr>
              <a:t> </a:t>
            </a:r>
            <a:r>
              <a:rPr dirty="0" sz="3700" spc="95">
                <a:latin typeface="Trebuchet MS"/>
                <a:cs typeface="Trebuchet MS"/>
              </a:rPr>
              <a:t>Year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14">
                <a:latin typeface="Trebuchet MS"/>
                <a:cs typeface="Trebuchet MS"/>
              </a:rPr>
              <a:t>Our</a:t>
            </a:r>
            <a:r>
              <a:rPr dirty="0" sz="3700" spc="-250">
                <a:latin typeface="Trebuchet MS"/>
                <a:cs typeface="Trebuchet MS"/>
              </a:rPr>
              <a:t> </a:t>
            </a:r>
            <a:r>
              <a:rPr dirty="0" sz="3700" spc="100">
                <a:latin typeface="Trebuchet MS"/>
                <a:cs typeface="Trebuchet MS"/>
              </a:rPr>
              <a:t>product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75">
                <a:latin typeface="Trebuchet MS"/>
                <a:cs typeface="Trebuchet MS"/>
              </a:rPr>
              <a:t>are</a:t>
            </a:r>
            <a:r>
              <a:rPr dirty="0" sz="3700" spc="-250">
                <a:latin typeface="Trebuchet MS"/>
                <a:cs typeface="Trebuchet MS"/>
              </a:rPr>
              <a:t> </a:t>
            </a:r>
            <a:r>
              <a:rPr dirty="0" sz="3700" spc="165">
                <a:latin typeface="Trebuchet MS"/>
                <a:cs typeface="Trebuchet MS"/>
              </a:rPr>
              <a:t>sold</a:t>
            </a:r>
            <a:r>
              <a:rPr dirty="0" sz="3700" spc="-250">
                <a:latin typeface="Trebuchet MS"/>
                <a:cs typeface="Trebuchet MS"/>
              </a:rPr>
              <a:t> </a:t>
            </a:r>
            <a:r>
              <a:rPr dirty="0" sz="3700" spc="210">
                <a:latin typeface="Trebuchet MS"/>
                <a:cs typeface="Trebuchet MS"/>
              </a:rPr>
              <a:t>More </a:t>
            </a:r>
            <a:r>
              <a:rPr dirty="0" sz="3700" spc="-1100">
                <a:latin typeface="Trebuchet MS"/>
                <a:cs typeface="Trebuchet MS"/>
              </a:rPr>
              <a:t> </a:t>
            </a:r>
            <a:r>
              <a:rPr dirty="0" sz="3700" spc="114">
                <a:latin typeface="Trebuchet MS"/>
                <a:cs typeface="Trebuchet MS"/>
              </a:rPr>
              <a:t>compare</a:t>
            </a:r>
            <a:r>
              <a:rPr dirty="0" sz="3700" spc="-265">
                <a:latin typeface="Trebuchet MS"/>
                <a:cs typeface="Trebuchet MS"/>
              </a:rPr>
              <a:t> </a:t>
            </a:r>
            <a:r>
              <a:rPr dirty="0" sz="3700" spc="100">
                <a:latin typeface="Trebuchet MS"/>
                <a:cs typeface="Trebuchet MS"/>
              </a:rPr>
              <a:t>between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50">
                <a:latin typeface="Trebuchet MS"/>
                <a:cs typeface="Trebuchet MS"/>
              </a:rPr>
              <a:t>last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-30">
                <a:latin typeface="Trebuchet MS"/>
                <a:cs typeface="Trebuchet MS"/>
              </a:rPr>
              <a:t>year.</a:t>
            </a: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4400">
              <a:latin typeface="Trebuchet MS"/>
              <a:cs typeface="Trebuchet MS"/>
            </a:endParaRPr>
          </a:p>
          <a:p>
            <a:pPr marL="12700" marR="126364">
              <a:lnSpc>
                <a:spcPct val="115900"/>
              </a:lnSpc>
              <a:buSzPct val="97297"/>
              <a:buAutoNum type="arabicPeriod"/>
              <a:tabLst>
                <a:tab pos="417830" algn="l"/>
              </a:tabLst>
            </a:pPr>
            <a:r>
              <a:rPr dirty="0" sz="3700" spc="85">
                <a:latin typeface="Trebuchet MS"/>
                <a:cs typeface="Trebuchet MS"/>
              </a:rPr>
              <a:t>The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25">
                <a:latin typeface="Trebuchet MS"/>
                <a:cs typeface="Trebuchet MS"/>
              </a:rPr>
              <a:t>Product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20">
                <a:latin typeface="Trebuchet MS"/>
                <a:cs typeface="Trebuchet MS"/>
              </a:rPr>
              <a:t>of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215">
                <a:latin typeface="Trebuchet MS"/>
                <a:cs typeface="Trebuchet MS"/>
              </a:rPr>
              <a:t>Basket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75">
                <a:latin typeface="Trebuchet MS"/>
                <a:cs typeface="Trebuchet MS"/>
              </a:rPr>
              <a:t>are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210">
                <a:latin typeface="Trebuchet MS"/>
                <a:cs typeface="Trebuchet MS"/>
              </a:rPr>
              <a:t>More</a:t>
            </a:r>
            <a:r>
              <a:rPr dirty="0" sz="3700" spc="-254">
                <a:latin typeface="Trebuchet MS"/>
                <a:cs typeface="Trebuchet MS"/>
              </a:rPr>
              <a:t> </a:t>
            </a:r>
            <a:r>
              <a:rPr dirty="0" sz="3700" spc="165">
                <a:latin typeface="Trebuchet MS"/>
                <a:cs typeface="Trebuchet MS"/>
              </a:rPr>
              <a:t>sold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45">
                <a:latin typeface="Trebuchet MS"/>
                <a:cs typeface="Trebuchet MS"/>
              </a:rPr>
              <a:t>and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75">
                <a:latin typeface="Trebuchet MS"/>
                <a:cs typeface="Trebuchet MS"/>
              </a:rPr>
              <a:t>Gift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215">
                <a:latin typeface="Trebuchet MS"/>
                <a:cs typeface="Trebuchet MS"/>
              </a:rPr>
              <a:t>Basket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125">
                <a:latin typeface="Trebuchet MS"/>
                <a:cs typeface="Trebuchet MS"/>
              </a:rPr>
              <a:t>Product</a:t>
            </a:r>
            <a:r>
              <a:rPr dirty="0" sz="3700" spc="-260">
                <a:latin typeface="Trebuchet MS"/>
                <a:cs typeface="Trebuchet MS"/>
              </a:rPr>
              <a:t> </a:t>
            </a:r>
            <a:r>
              <a:rPr dirty="0" sz="3700" spc="75">
                <a:latin typeface="Trebuchet MS"/>
                <a:cs typeface="Trebuchet MS"/>
              </a:rPr>
              <a:t>are </a:t>
            </a:r>
            <a:r>
              <a:rPr dirty="0" sz="3700" spc="-1100">
                <a:latin typeface="Trebuchet MS"/>
                <a:cs typeface="Trebuchet MS"/>
              </a:rPr>
              <a:t> </a:t>
            </a:r>
            <a:r>
              <a:rPr dirty="0" sz="3700" spc="165">
                <a:latin typeface="Trebuchet MS"/>
                <a:cs typeface="Trebuchet MS"/>
              </a:rPr>
              <a:t>sold</a:t>
            </a:r>
            <a:r>
              <a:rPr dirty="0" sz="3700" spc="-265">
                <a:latin typeface="Trebuchet MS"/>
                <a:cs typeface="Trebuchet MS"/>
              </a:rPr>
              <a:t> </a:t>
            </a:r>
            <a:r>
              <a:rPr dirty="0" sz="3700" spc="75">
                <a:latin typeface="Trebuchet MS"/>
                <a:cs typeface="Trebuchet MS"/>
              </a:rPr>
              <a:t>less.</a:t>
            </a:r>
            <a:endParaRPr sz="37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4485" y="400130"/>
            <a:ext cx="2305049" cy="1543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507" y="475283"/>
            <a:ext cx="504380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370"/>
              <a:t>CONCLUSION:</a:t>
            </a:r>
            <a:endParaRPr sz="5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0" rIns="0" bIns="0" rtlCol="0" vert="horz">
            <a:spAutoFit/>
          </a:bodyPr>
          <a:lstStyle/>
          <a:p>
            <a:pPr marL="6863715" marR="5080">
              <a:lnSpc>
                <a:spcPts val="10950"/>
              </a:lnSpc>
              <a:spcBef>
                <a:spcPts val="1250"/>
              </a:spcBef>
            </a:pPr>
            <a:r>
              <a:rPr dirty="0" spc="340"/>
              <a:t>Thank </a:t>
            </a:r>
            <a:r>
              <a:rPr dirty="0" spc="300"/>
              <a:t>you </a:t>
            </a:r>
            <a:r>
              <a:rPr dirty="0" spc="305"/>
              <a:t> </a:t>
            </a:r>
            <a:r>
              <a:rPr dirty="0" spc="195"/>
              <a:t>for</a:t>
            </a:r>
            <a:r>
              <a:rPr dirty="0" spc="-750"/>
              <a:t> </a:t>
            </a:r>
            <a:r>
              <a:rPr dirty="0" spc="220"/>
              <a:t>your</a:t>
            </a:r>
            <a:r>
              <a:rPr dirty="0" spc="-745"/>
              <a:t> </a:t>
            </a:r>
            <a:r>
              <a:rPr dirty="0" spc="-165"/>
              <a:t>time!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36194" rIns="0" bIns="0" rtlCol="0" vert="horz">
            <a:spAutoFit/>
          </a:bodyPr>
          <a:lstStyle/>
          <a:p>
            <a:pPr marL="6159500" marR="5080">
              <a:lnSpc>
                <a:spcPts val="4120"/>
              </a:lnSpc>
              <a:spcBef>
                <a:spcPts val="284"/>
              </a:spcBef>
            </a:pPr>
            <a:r>
              <a:rPr dirty="0" spc="100"/>
              <a:t>F</a:t>
            </a:r>
            <a:r>
              <a:rPr dirty="0" spc="-30"/>
              <a:t>ee</a:t>
            </a:r>
            <a:r>
              <a:rPr dirty="0" spc="105"/>
              <a:t>l</a:t>
            </a:r>
            <a:r>
              <a:rPr dirty="0" spc="-315"/>
              <a:t> </a:t>
            </a:r>
            <a:r>
              <a:rPr dirty="0" spc="100"/>
              <a:t>f</a:t>
            </a:r>
            <a:r>
              <a:rPr dirty="0" spc="-80"/>
              <a:t>r</a:t>
            </a:r>
            <a:r>
              <a:rPr dirty="0" spc="-30"/>
              <a:t>e</a:t>
            </a:r>
            <a:r>
              <a:rPr dirty="0" spc="-25"/>
              <a:t>e</a:t>
            </a:r>
            <a:r>
              <a:rPr dirty="0" spc="-315"/>
              <a:t> </a:t>
            </a:r>
            <a:r>
              <a:rPr dirty="0" spc="85"/>
              <a:t>t</a:t>
            </a:r>
            <a:r>
              <a:rPr dirty="0" spc="10"/>
              <a:t>o</a:t>
            </a:r>
            <a:r>
              <a:rPr dirty="0" spc="-315"/>
              <a:t> </a:t>
            </a:r>
            <a:r>
              <a:rPr dirty="0" spc="-80"/>
              <a:t>r</a:t>
            </a:r>
            <a:r>
              <a:rPr dirty="0" spc="-30"/>
              <a:t>e</a:t>
            </a:r>
            <a:r>
              <a:rPr dirty="0" spc="135"/>
              <a:t>a</a:t>
            </a:r>
            <a:r>
              <a:rPr dirty="0" spc="90"/>
              <a:t>c</a:t>
            </a:r>
            <a:r>
              <a:rPr dirty="0" spc="-5"/>
              <a:t>h</a:t>
            </a:r>
            <a:r>
              <a:rPr dirty="0" spc="-315"/>
              <a:t> </a:t>
            </a:r>
            <a:r>
              <a:rPr dirty="0" spc="5"/>
              <a:t>o</a:t>
            </a:r>
            <a:r>
              <a:rPr dirty="0" spc="-15"/>
              <a:t>u</a:t>
            </a:r>
            <a:r>
              <a:rPr dirty="0" spc="90"/>
              <a:t>t</a:t>
            </a:r>
            <a:r>
              <a:rPr dirty="0" spc="-315"/>
              <a:t> </a:t>
            </a:r>
            <a:r>
              <a:rPr dirty="0" spc="85"/>
              <a:t>t</a:t>
            </a:r>
            <a:r>
              <a:rPr dirty="0" spc="10"/>
              <a:t>o</a:t>
            </a:r>
            <a:r>
              <a:rPr dirty="0" spc="-315"/>
              <a:t> </a:t>
            </a:r>
            <a:r>
              <a:rPr dirty="0" spc="-15"/>
              <a:t>u</a:t>
            </a:r>
            <a:r>
              <a:rPr dirty="0" spc="325"/>
              <a:t>s</a:t>
            </a:r>
            <a:r>
              <a:rPr dirty="0" spc="-315"/>
              <a:t> </a:t>
            </a:r>
            <a:r>
              <a:rPr dirty="0" spc="100"/>
              <a:t>f</a:t>
            </a:r>
            <a:r>
              <a:rPr dirty="0" spc="5"/>
              <a:t>o</a:t>
            </a:r>
            <a:r>
              <a:rPr dirty="0" spc="-75"/>
              <a:t>r</a:t>
            </a:r>
            <a:r>
              <a:rPr dirty="0" spc="-315"/>
              <a:t> </a:t>
            </a:r>
            <a:r>
              <a:rPr dirty="0" spc="135"/>
              <a:t>a</a:t>
            </a:r>
            <a:r>
              <a:rPr dirty="0"/>
              <a:t>n</a:t>
            </a:r>
            <a:r>
              <a:rPr dirty="0" spc="70"/>
              <a:t>y  </a:t>
            </a:r>
            <a:r>
              <a:rPr dirty="0" spc="60"/>
              <a:t>q</a:t>
            </a:r>
            <a:r>
              <a:rPr dirty="0" spc="-15"/>
              <a:t>u</a:t>
            </a:r>
            <a:r>
              <a:rPr dirty="0" spc="-30"/>
              <a:t>e</a:t>
            </a:r>
            <a:r>
              <a:rPr dirty="0" spc="320"/>
              <a:t>s</a:t>
            </a:r>
            <a:r>
              <a:rPr dirty="0" spc="85"/>
              <a:t>t</a:t>
            </a:r>
            <a:r>
              <a:rPr dirty="0" spc="-75"/>
              <a:t>i</a:t>
            </a:r>
            <a:r>
              <a:rPr dirty="0" spc="5"/>
              <a:t>o</a:t>
            </a:r>
            <a:r>
              <a:rPr dirty="0"/>
              <a:t>n</a:t>
            </a:r>
            <a:r>
              <a:rPr dirty="0" spc="325"/>
              <a:t>s</a:t>
            </a:r>
            <a:r>
              <a:rPr dirty="0" spc="-315"/>
              <a:t> </a:t>
            </a:r>
            <a:r>
              <a:rPr dirty="0" spc="5"/>
              <a:t>o</a:t>
            </a:r>
            <a:r>
              <a:rPr dirty="0" spc="-75"/>
              <a:t>r</a:t>
            </a:r>
            <a:r>
              <a:rPr dirty="0" spc="-315"/>
              <a:t> </a:t>
            </a:r>
            <a:r>
              <a:rPr dirty="0" spc="90"/>
              <a:t>c</a:t>
            </a:r>
            <a:r>
              <a:rPr dirty="0" spc="5"/>
              <a:t>o</a:t>
            </a:r>
            <a:r>
              <a:rPr dirty="0"/>
              <a:t>n</a:t>
            </a:r>
            <a:r>
              <a:rPr dirty="0" spc="90"/>
              <a:t>c</a:t>
            </a:r>
            <a:r>
              <a:rPr dirty="0" spc="-30"/>
              <a:t>e</a:t>
            </a:r>
            <a:r>
              <a:rPr dirty="0" spc="-80"/>
              <a:t>r</a:t>
            </a:r>
            <a:r>
              <a:rPr dirty="0"/>
              <a:t>n</a:t>
            </a:r>
            <a:r>
              <a:rPr dirty="0" spc="320"/>
              <a:t>s</a:t>
            </a:r>
            <a:r>
              <a:rPr dirty="0" spc="-345"/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7096124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1572" y="1235693"/>
            <a:ext cx="60833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390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4500" spc="-530">
                <a:solidFill>
                  <a:srgbClr val="526616"/>
                </a:solidFill>
                <a:latin typeface="Trebuchet MS"/>
                <a:cs typeface="Trebuchet MS"/>
              </a:rPr>
              <a:t>1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7543" y="1359518"/>
            <a:ext cx="22059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0">
                <a:latin typeface="Trebuchet MS"/>
                <a:cs typeface="Trebuchet MS"/>
              </a:rPr>
              <a:t>Introduction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7548" y="2938937"/>
            <a:ext cx="71628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390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4500" spc="320">
                <a:solidFill>
                  <a:srgbClr val="526616"/>
                </a:solidFill>
                <a:latin typeface="Trebuchet MS"/>
                <a:cs typeface="Trebuchet MS"/>
              </a:rPr>
              <a:t>2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7543" y="3062762"/>
            <a:ext cx="17113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80">
                <a:latin typeface="Trebuchet MS"/>
                <a:cs typeface="Trebuchet MS"/>
              </a:rPr>
              <a:t>O</a:t>
            </a:r>
            <a:r>
              <a:rPr dirty="0" sz="3000" spc="110">
                <a:latin typeface="Trebuchet MS"/>
                <a:cs typeface="Trebuchet MS"/>
              </a:rPr>
              <a:t>b</a:t>
            </a:r>
            <a:r>
              <a:rPr dirty="0" sz="3000" spc="-315">
                <a:latin typeface="Trebuchet MS"/>
                <a:cs typeface="Trebuchet MS"/>
              </a:rPr>
              <a:t>j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130">
                <a:latin typeface="Trebuchet MS"/>
                <a:cs typeface="Trebuchet MS"/>
              </a:rPr>
              <a:t>c</a:t>
            </a:r>
            <a:r>
              <a:rPr dirty="0" sz="3000" spc="15">
                <a:latin typeface="Trebuchet MS"/>
                <a:cs typeface="Trebuchet MS"/>
              </a:rPr>
              <a:t>t</a:t>
            </a:r>
            <a:r>
              <a:rPr dirty="0" sz="3000" spc="-70">
                <a:latin typeface="Trebuchet MS"/>
                <a:cs typeface="Trebuchet MS"/>
              </a:rPr>
              <a:t>i</a:t>
            </a:r>
            <a:r>
              <a:rPr dirty="0" sz="3000" spc="35">
                <a:latin typeface="Trebuchet MS"/>
                <a:cs typeface="Trebuchet MS"/>
              </a:rPr>
              <a:t>v</a:t>
            </a:r>
            <a:r>
              <a:rPr dirty="0" sz="3000" spc="50">
                <a:latin typeface="Trebuchet MS"/>
                <a:cs typeface="Trebuchet MS"/>
              </a:rPr>
              <a:t>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7725" y="4630156"/>
            <a:ext cx="73533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390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4500" spc="475">
                <a:solidFill>
                  <a:srgbClr val="526616"/>
                </a:solidFill>
                <a:latin typeface="Trebuchet MS"/>
                <a:cs typeface="Trebuchet MS"/>
              </a:rPr>
              <a:t>3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35352" y="4753981"/>
            <a:ext cx="35045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70">
                <a:latin typeface="Trebuchet MS"/>
                <a:cs typeface="Trebuchet MS"/>
              </a:rPr>
              <a:t>C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5">
                <a:latin typeface="Trebuchet MS"/>
                <a:cs typeface="Trebuchet MS"/>
              </a:rPr>
              <a:t>ll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130">
                <a:latin typeface="Trebuchet MS"/>
                <a:cs typeface="Trebuchet MS"/>
              </a:rPr>
              <a:t>c</a:t>
            </a:r>
            <a:r>
              <a:rPr dirty="0" sz="3000" spc="15">
                <a:latin typeface="Trebuchet MS"/>
                <a:cs typeface="Trebuchet MS"/>
              </a:rPr>
              <a:t>t</a:t>
            </a:r>
            <a:r>
              <a:rPr dirty="0" sz="3000" spc="-70">
                <a:latin typeface="Trebuchet MS"/>
                <a:cs typeface="Trebuchet MS"/>
              </a:rPr>
              <a:t>i</a:t>
            </a:r>
            <a:r>
              <a:rPr dirty="0" sz="3000" spc="90">
                <a:latin typeface="Trebuchet MS"/>
                <a:cs typeface="Trebuchet MS"/>
              </a:rPr>
              <a:t>n</a:t>
            </a:r>
            <a:r>
              <a:rPr dirty="0" sz="3000" spc="355">
                <a:latin typeface="Trebuchet MS"/>
                <a:cs typeface="Trebuchet MS"/>
              </a:rPr>
              <a:t>g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T</a:t>
            </a:r>
            <a:r>
              <a:rPr dirty="0" sz="3000" spc="90">
                <a:latin typeface="Trebuchet MS"/>
                <a:cs typeface="Trebuchet MS"/>
              </a:rPr>
              <a:t>h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d</a:t>
            </a:r>
            <a:r>
              <a:rPr dirty="0" sz="3000" spc="114">
                <a:latin typeface="Trebuchet MS"/>
                <a:cs typeface="Trebuchet MS"/>
              </a:rPr>
              <a:t>a</a:t>
            </a:r>
            <a:r>
              <a:rPr dirty="0" sz="3000" spc="15">
                <a:latin typeface="Trebuchet MS"/>
                <a:cs typeface="Trebuchet MS"/>
              </a:rPr>
              <a:t>t</a:t>
            </a:r>
            <a:r>
              <a:rPr dirty="0" sz="3000" spc="114">
                <a:latin typeface="Trebuchet MS"/>
                <a:cs typeface="Trebuchet MS"/>
              </a:rPr>
              <a:t>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8172" y="6316852"/>
            <a:ext cx="73469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390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4500" spc="465">
                <a:solidFill>
                  <a:srgbClr val="526616"/>
                </a:solidFill>
                <a:latin typeface="Trebuchet MS"/>
                <a:cs typeface="Trebuchet MS"/>
              </a:rPr>
              <a:t>4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61830" y="6440677"/>
            <a:ext cx="44831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35">
                <a:latin typeface="Trebuchet MS"/>
                <a:cs typeface="Trebuchet MS"/>
              </a:rPr>
              <a:t>P</a:t>
            </a:r>
            <a:r>
              <a:rPr dirty="0" sz="3000" spc="-5">
                <a:latin typeface="Trebuchet MS"/>
                <a:cs typeface="Trebuchet MS"/>
              </a:rPr>
              <a:t>r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110">
                <a:latin typeface="Trebuchet MS"/>
                <a:cs typeface="Trebuchet MS"/>
              </a:rPr>
              <a:t>p</a:t>
            </a:r>
            <a:r>
              <a:rPr dirty="0" sz="3000" spc="-5">
                <a:latin typeface="Trebuchet MS"/>
                <a:cs typeface="Trebuchet MS"/>
              </a:rPr>
              <a:t>r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130">
                <a:latin typeface="Trebuchet MS"/>
                <a:cs typeface="Trebuchet MS"/>
              </a:rPr>
              <a:t>c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320">
                <a:latin typeface="Trebuchet MS"/>
                <a:cs typeface="Trebuchet MS"/>
              </a:rPr>
              <a:t>ss</a:t>
            </a:r>
            <a:r>
              <a:rPr dirty="0" sz="3000" spc="-70">
                <a:latin typeface="Trebuchet MS"/>
                <a:cs typeface="Trebuchet MS"/>
              </a:rPr>
              <a:t>i</a:t>
            </a:r>
            <a:r>
              <a:rPr dirty="0" sz="3000" spc="90">
                <a:latin typeface="Trebuchet MS"/>
                <a:cs typeface="Trebuchet MS"/>
              </a:rPr>
              <a:t>n</a:t>
            </a:r>
            <a:r>
              <a:rPr dirty="0" sz="3000" spc="355">
                <a:latin typeface="Trebuchet MS"/>
                <a:cs typeface="Trebuchet MS"/>
              </a:rPr>
              <a:t>g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T</a:t>
            </a:r>
            <a:r>
              <a:rPr dirty="0" sz="3000" spc="90">
                <a:latin typeface="Trebuchet MS"/>
                <a:cs typeface="Trebuchet MS"/>
              </a:rPr>
              <a:t>h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40">
                <a:latin typeface="Trebuchet MS"/>
                <a:cs typeface="Trebuchet MS"/>
              </a:rPr>
              <a:t>D</a:t>
            </a:r>
            <a:r>
              <a:rPr dirty="0" sz="3000" spc="114">
                <a:latin typeface="Trebuchet MS"/>
                <a:cs typeface="Trebuchet MS"/>
              </a:rPr>
              <a:t>a</a:t>
            </a:r>
            <a:r>
              <a:rPr dirty="0" sz="3000" spc="15">
                <a:latin typeface="Trebuchet MS"/>
                <a:cs typeface="Trebuchet MS"/>
              </a:rPr>
              <a:t>t</a:t>
            </a:r>
            <a:r>
              <a:rPr dirty="0" sz="3000" spc="114">
                <a:latin typeface="Trebuchet MS"/>
                <a:cs typeface="Trebuchet MS"/>
              </a:rPr>
              <a:t>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50667" y="2470625"/>
            <a:ext cx="8380095" cy="0"/>
          </a:xfrm>
          <a:custGeom>
            <a:avLst/>
            <a:gdLst/>
            <a:ahLst/>
            <a:cxnLst/>
            <a:rect l="l" t="t" r="r" b="b"/>
            <a:pathLst>
              <a:path w="8380094" h="0">
                <a:moveTo>
                  <a:pt x="0" y="0"/>
                </a:moveTo>
                <a:lnTo>
                  <a:pt x="8379814" y="0"/>
                </a:lnTo>
              </a:path>
            </a:pathLst>
          </a:custGeom>
          <a:ln w="9524">
            <a:solidFill>
              <a:srgbClr val="526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50667" y="4171369"/>
            <a:ext cx="8380095" cy="0"/>
          </a:xfrm>
          <a:custGeom>
            <a:avLst/>
            <a:gdLst/>
            <a:ahLst/>
            <a:cxnLst/>
            <a:rect l="l" t="t" r="r" b="b"/>
            <a:pathLst>
              <a:path w="8380094" h="0">
                <a:moveTo>
                  <a:pt x="0" y="0"/>
                </a:moveTo>
                <a:lnTo>
                  <a:pt x="8379814" y="0"/>
                </a:lnTo>
              </a:path>
            </a:pathLst>
          </a:custGeom>
          <a:ln w="9524">
            <a:solidFill>
              <a:srgbClr val="52661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8464954" y="5853302"/>
            <a:ext cx="8351520" cy="1711325"/>
            <a:chOff x="8464954" y="5853302"/>
            <a:chExt cx="8351520" cy="1711325"/>
          </a:xfrm>
        </p:grpSpPr>
        <p:sp>
          <p:nvSpPr>
            <p:cNvPr id="13" name="object 13"/>
            <p:cNvSpPr/>
            <p:nvPr/>
          </p:nvSpPr>
          <p:spPr>
            <a:xfrm>
              <a:off x="8464954" y="5858065"/>
              <a:ext cx="8351520" cy="0"/>
            </a:xfrm>
            <a:custGeom>
              <a:avLst/>
              <a:gdLst/>
              <a:ahLst/>
              <a:cxnLst/>
              <a:rect l="l" t="t" r="r" b="b"/>
              <a:pathLst>
                <a:path w="8351519" h="0">
                  <a:moveTo>
                    <a:pt x="0" y="0"/>
                  </a:moveTo>
                  <a:lnTo>
                    <a:pt x="8351239" y="0"/>
                  </a:lnTo>
                </a:path>
              </a:pathLst>
            </a:custGeom>
            <a:ln w="9524">
              <a:solidFill>
                <a:srgbClr val="5266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64981" y="5853302"/>
              <a:ext cx="0" cy="1679575"/>
            </a:xfrm>
            <a:custGeom>
              <a:avLst/>
              <a:gdLst/>
              <a:ahLst/>
              <a:cxnLst/>
              <a:rect l="l" t="t" r="r" b="b"/>
              <a:pathLst>
                <a:path w="0" h="1679575">
                  <a:moveTo>
                    <a:pt x="0" y="0"/>
                  </a:moveTo>
                  <a:lnTo>
                    <a:pt x="0" y="167943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112606" y="7559817"/>
              <a:ext cx="6703695" cy="0"/>
            </a:xfrm>
            <a:custGeom>
              <a:avLst/>
              <a:gdLst/>
              <a:ahLst/>
              <a:cxnLst/>
              <a:rect l="l" t="t" r="r" b="b"/>
              <a:pathLst>
                <a:path w="6703694" h="0">
                  <a:moveTo>
                    <a:pt x="0" y="0"/>
                  </a:moveTo>
                  <a:lnTo>
                    <a:pt x="6703587" y="0"/>
                  </a:lnTo>
                </a:path>
              </a:pathLst>
            </a:custGeom>
            <a:ln w="9524">
              <a:solidFill>
                <a:srgbClr val="5266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64954" y="7559817"/>
              <a:ext cx="1552575" cy="0"/>
            </a:xfrm>
            <a:custGeom>
              <a:avLst/>
              <a:gdLst/>
              <a:ahLst/>
              <a:cxnLst/>
              <a:rect l="l" t="t" r="r" b="b"/>
              <a:pathLst>
                <a:path w="1552575" h="0">
                  <a:moveTo>
                    <a:pt x="0" y="0"/>
                  </a:moveTo>
                  <a:lnTo>
                    <a:pt x="1552401" y="0"/>
                  </a:lnTo>
                </a:path>
              </a:pathLst>
            </a:custGeom>
            <a:ln w="9524">
              <a:solidFill>
                <a:srgbClr val="52661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290405" y="8132905"/>
            <a:ext cx="22987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50">
                <a:latin typeface="Trebuchet MS"/>
                <a:cs typeface="Trebuchet MS"/>
              </a:rPr>
              <a:t>E</a:t>
            </a:r>
            <a:r>
              <a:rPr dirty="0" sz="3000" spc="240">
                <a:latin typeface="Trebuchet MS"/>
                <a:cs typeface="Trebuchet MS"/>
              </a:rPr>
              <a:t>D</a:t>
            </a:r>
            <a:r>
              <a:rPr dirty="0" sz="3000" spc="360">
                <a:latin typeface="Trebuchet MS"/>
                <a:cs typeface="Trebuchet MS"/>
              </a:rPr>
              <a:t>A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235">
                <a:latin typeface="Trebuchet MS"/>
                <a:cs typeface="Trebuchet MS"/>
              </a:rPr>
              <a:t>P</a:t>
            </a:r>
            <a:r>
              <a:rPr dirty="0" sz="3000" spc="-5">
                <a:latin typeface="Trebuchet MS"/>
                <a:cs typeface="Trebuchet MS"/>
              </a:rPr>
              <a:t>r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130">
                <a:latin typeface="Trebuchet MS"/>
                <a:cs typeface="Trebuchet MS"/>
              </a:rPr>
              <a:t>c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320">
                <a:latin typeface="Trebuchet MS"/>
                <a:cs typeface="Trebuchet MS"/>
              </a:rPr>
              <a:t>ss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35635" y="8009080"/>
            <a:ext cx="81153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70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4500" spc="520">
                <a:solidFill>
                  <a:srgbClr val="526616"/>
                </a:solidFill>
                <a:latin typeface="Trebuchet MS"/>
                <a:cs typeface="Trebuchet MS"/>
              </a:rPr>
              <a:t>5</a:t>
            </a:r>
            <a:endParaRPr sz="45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530" y="4171489"/>
            <a:ext cx="5743574" cy="389572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521960" y="967774"/>
            <a:ext cx="5454650" cy="1229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900" spc="670"/>
              <a:t>CONTENTS</a:t>
            </a:r>
            <a:endParaRPr sz="7900"/>
          </a:p>
        </p:txBody>
      </p:sp>
      <p:sp>
        <p:nvSpPr>
          <p:cNvPr id="21" name="object 21"/>
          <p:cNvSpPr txBox="1"/>
          <p:nvPr/>
        </p:nvSpPr>
        <p:spPr>
          <a:xfrm>
            <a:off x="1761871" y="2727187"/>
            <a:ext cx="441071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220" b="1">
                <a:latin typeface="Trebuchet MS"/>
                <a:cs typeface="Trebuchet MS"/>
              </a:rPr>
              <a:t>P</a:t>
            </a:r>
            <a:r>
              <a:rPr dirty="0" sz="3500" spc="5" b="1">
                <a:latin typeface="Trebuchet MS"/>
                <a:cs typeface="Trebuchet MS"/>
              </a:rPr>
              <a:t>o</a:t>
            </a:r>
            <a:r>
              <a:rPr dirty="0" sz="3500" spc="-75" b="1">
                <a:latin typeface="Trebuchet MS"/>
                <a:cs typeface="Trebuchet MS"/>
              </a:rPr>
              <a:t>i</a:t>
            </a:r>
            <a:r>
              <a:rPr dirty="0" sz="3500" b="1">
                <a:latin typeface="Trebuchet MS"/>
                <a:cs typeface="Trebuchet MS"/>
              </a:rPr>
              <a:t>n</a:t>
            </a:r>
            <a:r>
              <a:rPr dirty="0" sz="3500" spc="85" b="1">
                <a:latin typeface="Trebuchet MS"/>
                <a:cs typeface="Trebuchet MS"/>
              </a:rPr>
              <a:t>t</a:t>
            </a:r>
            <a:r>
              <a:rPr dirty="0" sz="3500" spc="325" b="1">
                <a:latin typeface="Trebuchet MS"/>
                <a:cs typeface="Trebuchet MS"/>
              </a:rPr>
              <a:t>s</a:t>
            </a:r>
            <a:r>
              <a:rPr dirty="0" sz="3500" spc="-315" b="1">
                <a:latin typeface="Trebuchet MS"/>
                <a:cs typeface="Trebuchet MS"/>
              </a:rPr>
              <a:t> </a:t>
            </a:r>
            <a:r>
              <a:rPr dirty="0" sz="3500" spc="100" b="1">
                <a:latin typeface="Trebuchet MS"/>
                <a:cs typeface="Trebuchet MS"/>
              </a:rPr>
              <a:t>f</a:t>
            </a:r>
            <a:r>
              <a:rPr dirty="0" sz="3500" spc="5" b="1">
                <a:latin typeface="Trebuchet MS"/>
                <a:cs typeface="Trebuchet MS"/>
              </a:rPr>
              <a:t>o</a:t>
            </a:r>
            <a:r>
              <a:rPr dirty="0" sz="3500" spc="-75" b="1">
                <a:latin typeface="Trebuchet MS"/>
                <a:cs typeface="Trebuchet MS"/>
              </a:rPr>
              <a:t>r</a:t>
            </a:r>
            <a:r>
              <a:rPr dirty="0" sz="3500" spc="-315" b="1">
                <a:latin typeface="Trebuchet MS"/>
                <a:cs typeface="Trebuchet MS"/>
              </a:rPr>
              <a:t> </a:t>
            </a:r>
            <a:r>
              <a:rPr dirty="0" sz="3500" spc="80" b="1">
                <a:latin typeface="Trebuchet MS"/>
                <a:cs typeface="Trebuchet MS"/>
              </a:rPr>
              <a:t>d</a:t>
            </a:r>
            <a:r>
              <a:rPr dirty="0" sz="3500" spc="-75" b="1">
                <a:latin typeface="Trebuchet MS"/>
                <a:cs typeface="Trebuchet MS"/>
              </a:rPr>
              <a:t>i</a:t>
            </a:r>
            <a:r>
              <a:rPr dirty="0" sz="3500" spc="320" b="1">
                <a:latin typeface="Trebuchet MS"/>
                <a:cs typeface="Trebuchet MS"/>
              </a:rPr>
              <a:t>s</a:t>
            </a:r>
            <a:r>
              <a:rPr dirty="0" sz="3500" spc="90" b="1">
                <a:latin typeface="Trebuchet MS"/>
                <a:cs typeface="Trebuchet MS"/>
              </a:rPr>
              <a:t>c</a:t>
            </a:r>
            <a:r>
              <a:rPr dirty="0" sz="3500" spc="-15" b="1">
                <a:latin typeface="Trebuchet MS"/>
                <a:cs typeface="Trebuchet MS"/>
              </a:rPr>
              <a:t>u</a:t>
            </a:r>
            <a:r>
              <a:rPr dirty="0" sz="3500" spc="320" b="1">
                <a:latin typeface="Trebuchet MS"/>
                <a:cs typeface="Trebuchet MS"/>
              </a:rPr>
              <a:t>ss</a:t>
            </a:r>
            <a:r>
              <a:rPr dirty="0" sz="3500" spc="-75" b="1">
                <a:latin typeface="Trebuchet MS"/>
                <a:cs typeface="Trebuchet MS"/>
              </a:rPr>
              <a:t>i</a:t>
            </a:r>
            <a:r>
              <a:rPr dirty="0" sz="3500" spc="5" b="1">
                <a:latin typeface="Trebuchet MS"/>
                <a:cs typeface="Trebuchet MS"/>
              </a:rPr>
              <a:t>o</a:t>
            </a:r>
            <a:r>
              <a:rPr dirty="0" sz="3500" spc="5" b="1">
                <a:latin typeface="Trebuchet MS"/>
                <a:cs typeface="Trebuchet MS"/>
              </a:rPr>
              <a:t>n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5399" y="2740377"/>
            <a:ext cx="7315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390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4500" spc="440">
                <a:solidFill>
                  <a:srgbClr val="526616"/>
                </a:solidFill>
                <a:latin typeface="Trebuchet MS"/>
                <a:cs typeface="Trebuchet MS"/>
              </a:rPr>
              <a:t>6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2984" y="2864202"/>
            <a:ext cx="29114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25">
                <a:latin typeface="Trebuchet MS"/>
                <a:cs typeface="Trebuchet MS"/>
              </a:rPr>
              <a:t>M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110">
                <a:latin typeface="Trebuchet MS"/>
                <a:cs typeface="Trebuchet MS"/>
              </a:rPr>
              <a:t>d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5">
                <a:latin typeface="Trebuchet MS"/>
                <a:cs typeface="Trebuchet MS"/>
              </a:rPr>
              <a:t>l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575">
                <a:latin typeface="Trebuchet MS"/>
                <a:cs typeface="Trebuchet MS"/>
              </a:rPr>
              <a:t>S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5">
                <a:latin typeface="Trebuchet MS"/>
                <a:cs typeface="Trebuchet MS"/>
              </a:rPr>
              <a:t>l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130">
                <a:latin typeface="Trebuchet MS"/>
                <a:cs typeface="Trebuchet MS"/>
              </a:rPr>
              <a:t>c</a:t>
            </a:r>
            <a:r>
              <a:rPr dirty="0" sz="3000" spc="15">
                <a:latin typeface="Trebuchet MS"/>
                <a:cs typeface="Trebuchet MS"/>
              </a:rPr>
              <a:t>t</a:t>
            </a:r>
            <a:r>
              <a:rPr dirty="0" sz="3000" spc="-70">
                <a:latin typeface="Trebuchet MS"/>
                <a:cs typeface="Trebuchet MS"/>
              </a:rPr>
              <a:t>i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90">
                <a:latin typeface="Trebuchet MS"/>
                <a:cs typeface="Trebuchet MS"/>
              </a:rPr>
              <a:t>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1649" y="4245327"/>
            <a:ext cx="7188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390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4500" spc="340">
                <a:solidFill>
                  <a:srgbClr val="526616"/>
                </a:solidFill>
                <a:latin typeface="Trebuchet MS"/>
                <a:cs typeface="Trebuchet MS"/>
              </a:rPr>
              <a:t>7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2984" y="4369152"/>
            <a:ext cx="187261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35">
                <a:latin typeface="Trebuchet MS"/>
                <a:cs typeface="Trebuchet MS"/>
              </a:rPr>
              <a:t>P</a:t>
            </a:r>
            <a:r>
              <a:rPr dirty="0" sz="3000" spc="-5">
                <a:latin typeface="Trebuchet MS"/>
                <a:cs typeface="Trebuchet MS"/>
              </a:rPr>
              <a:t>r</a:t>
            </a:r>
            <a:r>
              <a:rPr dirty="0" sz="3000" spc="50">
                <a:latin typeface="Trebuchet MS"/>
                <a:cs typeface="Trebuchet MS"/>
              </a:rPr>
              <a:t>e</a:t>
            </a:r>
            <a:r>
              <a:rPr dirty="0" sz="3000" spc="110">
                <a:latin typeface="Trebuchet MS"/>
                <a:cs typeface="Trebuchet MS"/>
              </a:rPr>
              <a:t>d</a:t>
            </a:r>
            <a:r>
              <a:rPr dirty="0" sz="3000" spc="-70">
                <a:latin typeface="Trebuchet MS"/>
                <a:cs typeface="Trebuchet MS"/>
              </a:rPr>
              <a:t>i</a:t>
            </a:r>
            <a:r>
              <a:rPr dirty="0" sz="3000" spc="130">
                <a:latin typeface="Trebuchet MS"/>
                <a:cs typeface="Trebuchet MS"/>
              </a:rPr>
              <a:t>c</a:t>
            </a:r>
            <a:r>
              <a:rPr dirty="0" sz="3000" spc="15">
                <a:latin typeface="Trebuchet MS"/>
                <a:cs typeface="Trebuchet MS"/>
              </a:rPr>
              <a:t>t</a:t>
            </a:r>
            <a:r>
              <a:rPr dirty="0" sz="3000" spc="-70">
                <a:latin typeface="Trebuchet MS"/>
                <a:cs typeface="Trebuchet MS"/>
              </a:rPr>
              <a:t>i</a:t>
            </a:r>
            <a:r>
              <a:rPr dirty="0" sz="3000" spc="90">
                <a:latin typeface="Trebuchet MS"/>
                <a:cs typeface="Trebuchet MS"/>
              </a:rPr>
              <a:t>n</a:t>
            </a:r>
            <a:r>
              <a:rPr dirty="0" sz="3000" spc="355">
                <a:latin typeface="Trebuchet MS"/>
                <a:cs typeface="Trebuchet MS"/>
              </a:rPr>
              <a:t>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255" y="5936547"/>
            <a:ext cx="74549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390">
                <a:solidFill>
                  <a:srgbClr val="526616"/>
                </a:solidFill>
                <a:latin typeface="Trebuchet MS"/>
                <a:cs typeface="Trebuchet MS"/>
              </a:rPr>
              <a:t>0</a:t>
            </a:r>
            <a:r>
              <a:rPr dirty="0" sz="4500" spc="550">
                <a:solidFill>
                  <a:srgbClr val="526616"/>
                </a:solidFill>
                <a:latin typeface="Trebuchet MS"/>
                <a:cs typeface="Trebuchet MS"/>
              </a:rPr>
              <a:t>8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2984" y="6060372"/>
            <a:ext cx="19875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70">
                <a:latin typeface="Trebuchet MS"/>
                <a:cs typeface="Trebuchet MS"/>
              </a:rPr>
              <a:t>C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90">
                <a:latin typeface="Trebuchet MS"/>
                <a:cs typeface="Trebuchet MS"/>
              </a:rPr>
              <a:t>n</a:t>
            </a:r>
            <a:r>
              <a:rPr dirty="0" sz="3000" spc="130">
                <a:latin typeface="Trebuchet MS"/>
                <a:cs typeface="Trebuchet MS"/>
              </a:rPr>
              <a:t>c</a:t>
            </a:r>
            <a:r>
              <a:rPr dirty="0" sz="3000" spc="5">
                <a:latin typeface="Trebuchet MS"/>
                <a:cs typeface="Trebuchet MS"/>
              </a:rPr>
              <a:t>l</a:t>
            </a:r>
            <a:r>
              <a:rPr dirty="0" sz="3000" spc="75">
                <a:latin typeface="Trebuchet MS"/>
                <a:cs typeface="Trebuchet MS"/>
              </a:rPr>
              <a:t>u</a:t>
            </a:r>
            <a:r>
              <a:rPr dirty="0" sz="3000" spc="320">
                <a:latin typeface="Trebuchet MS"/>
                <a:cs typeface="Trebuchet MS"/>
              </a:rPr>
              <a:t>s</a:t>
            </a:r>
            <a:r>
              <a:rPr dirty="0" sz="3000" spc="-70">
                <a:latin typeface="Trebuchet MS"/>
                <a:cs typeface="Trebuchet MS"/>
              </a:rPr>
              <a:t>i</a:t>
            </a:r>
            <a:r>
              <a:rPr dirty="0" sz="3000" spc="75">
                <a:latin typeface="Trebuchet MS"/>
                <a:cs typeface="Trebuchet MS"/>
              </a:rPr>
              <a:t>o</a:t>
            </a:r>
            <a:r>
              <a:rPr dirty="0" sz="3000" spc="90">
                <a:latin typeface="Trebuchet MS"/>
                <a:cs typeface="Trebuchet MS"/>
              </a:rPr>
              <a:t>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56108" y="3777015"/>
            <a:ext cx="8380095" cy="0"/>
          </a:xfrm>
          <a:custGeom>
            <a:avLst/>
            <a:gdLst/>
            <a:ahLst/>
            <a:cxnLst/>
            <a:rect l="l" t="t" r="r" b="b"/>
            <a:pathLst>
              <a:path w="8380094" h="0">
                <a:moveTo>
                  <a:pt x="0" y="0"/>
                </a:moveTo>
                <a:lnTo>
                  <a:pt x="8379814" y="0"/>
                </a:lnTo>
              </a:path>
            </a:pathLst>
          </a:custGeom>
          <a:ln w="9524">
            <a:solidFill>
              <a:srgbClr val="526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56108" y="5477758"/>
            <a:ext cx="8380095" cy="0"/>
          </a:xfrm>
          <a:custGeom>
            <a:avLst/>
            <a:gdLst/>
            <a:ahLst/>
            <a:cxnLst/>
            <a:rect l="l" t="t" r="r" b="b"/>
            <a:pathLst>
              <a:path w="8380094" h="0">
                <a:moveTo>
                  <a:pt x="0" y="0"/>
                </a:moveTo>
                <a:lnTo>
                  <a:pt x="8379814" y="0"/>
                </a:lnTo>
              </a:path>
            </a:pathLst>
          </a:custGeom>
          <a:ln w="9524">
            <a:solidFill>
              <a:srgbClr val="52661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5870395" y="7159691"/>
            <a:ext cx="8351520" cy="1679575"/>
            <a:chOff x="5870395" y="7159691"/>
            <a:chExt cx="8351520" cy="1679575"/>
          </a:xfrm>
        </p:grpSpPr>
        <p:sp>
          <p:nvSpPr>
            <p:cNvPr id="11" name="object 11"/>
            <p:cNvSpPr/>
            <p:nvPr/>
          </p:nvSpPr>
          <p:spPr>
            <a:xfrm>
              <a:off x="5870395" y="7164454"/>
              <a:ext cx="8351520" cy="0"/>
            </a:xfrm>
            <a:custGeom>
              <a:avLst/>
              <a:gdLst/>
              <a:ahLst/>
              <a:cxnLst/>
              <a:rect l="l" t="t" r="r" b="b"/>
              <a:pathLst>
                <a:path w="8351519" h="0">
                  <a:moveTo>
                    <a:pt x="0" y="0"/>
                  </a:moveTo>
                  <a:lnTo>
                    <a:pt x="8351239" y="0"/>
                  </a:lnTo>
                </a:path>
              </a:pathLst>
            </a:custGeom>
            <a:ln w="9524">
              <a:solidFill>
                <a:srgbClr val="5266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70422" y="7159691"/>
              <a:ext cx="0" cy="1679575"/>
            </a:xfrm>
            <a:custGeom>
              <a:avLst/>
              <a:gdLst/>
              <a:ahLst/>
              <a:cxnLst/>
              <a:rect l="l" t="t" r="r" b="b"/>
              <a:pathLst>
                <a:path w="0" h="1679575">
                  <a:moveTo>
                    <a:pt x="0" y="0"/>
                  </a:moveTo>
                  <a:lnTo>
                    <a:pt x="0" y="167943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543" y="699994"/>
            <a:ext cx="3013711" cy="280974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598597" y="993808"/>
            <a:ext cx="3013710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5" b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100" spc="-60" b="1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100" spc="105" b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3100" spc="-20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100" spc="-28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85" b="1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3100" spc="-60" b="1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100" b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100" spc="-20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100" spc="-28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560" b="1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100" spc="-25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100" spc="-70" b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100" spc="-60" b="1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100" spc="-25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100" spc="285" b="1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52750" cy="2952750"/>
            </a:xfrm>
            <a:custGeom>
              <a:avLst/>
              <a:gdLst/>
              <a:ahLst/>
              <a:cxnLst/>
              <a:rect l="l" t="t" r="r" b="b"/>
              <a:pathLst>
                <a:path w="2952750" h="2952750">
                  <a:moveTo>
                    <a:pt x="2952750" y="2952750"/>
                  </a:moveTo>
                  <a:lnTo>
                    <a:pt x="0" y="2952750"/>
                  </a:lnTo>
                  <a:lnTo>
                    <a:pt x="0" y="0"/>
                  </a:lnTo>
                  <a:lnTo>
                    <a:pt x="2952750" y="0"/>
                  </a:lnTo>
                  <a:lnTo>
                    <a:pt x="2952750" y="2952750"/>
                  </a:lnTo>
                  <a:close/>
                </a:path>
              </a:pathLst>
            </a:custGeom>
            <a:solidFill>
              <a:srgbClr val="F5A329">
                <a:alpha val="8470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9465" y="1570151"/>
            <a:ext cx="11687175" cy="3133725"/>
          </a:xfrm>
          <a:prstGeom prst="rect"/>
          <a:solidFill>
            <a:srgbClr val="20252E">
              <a:alpha val="84709"/>
            </a:srgbClr>
          </a:solidFill>
        </p:spPr>
        <p:txBody>
          <a:bodyPr wrap="square" lIns="0" tIns="833755" rIns="0" bIns="0" rtlCol="0" vert="horz">
            <a:spAutoFit/>
          </a:bodyPr>
          <a:lstStyle/>
          <a:p>
            <a:pPr marL="800735">
              <a:lnSpc>
                <a:spcPct val="100000"/>
              </a:lnSpc>
              <a:spcBef>
                <a:spcPts val="6565"/>
              </a:spcBef>
            </a:pPr>
            <a:r>
              <a:rPr dirty="0" sz="8950" spc="-65" b="1">
                <a:solidFill>
                  <a:srgbClr val="F5A329"/>
                </a:solidFill>
                <a:latin typeface="Verdana"/>
                <a:cs typeface="Verdana"/>
              </a:rPr>
              <a:t>DATA</a:t>
            </a:r>
            <a:r>
              <a:rPr dirty="0" sz="8950" spc="-484" b="1">
                <a:solidFill>
                  <a:srgbClr val="F5A329"/>
                </a:solidFill>
                <a:latin typeface="Verdana"/>
                <a:cs typeface="Verdana"/>
              </a:rPr>
              <a:t> </a:t>
            </a:r>
            <a:r>
              <a:rPr dirty="0" sz="8950" spc="-195" b="1">
                <a:solidFill>
                  <a:srgbClr val="F5A329"/>
                </a:solidFill>
                <a:latin typeface="Verdana"/>
                <a:cs typeface="Verdana"/>
              </a:rPr>
              <a:t>SOURCE</a:t>
            </a:r>
            <a:endParaRPr sz="89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35212" y="7063796"/>
            <a:ext cx="453390" cy="2190750"/>
          </a:xfrm>
          <a:custGeom>
            <a:avLst/>
            <a:gdLst/>
            <a:ahLst/>
            <a:cxnLst/>
            <a:rect l="l" t="t" r="r" b="b"/>
            <a:pathLst>
              <a:path w="453390" h="2190750">
                <a:moveTo>
                  <a:pt x="0" y="2190503"/>
                </a:moveTo>
                <a:lnTo>
                  <a:pt x="0" y="0"/>
                </a:lnTo>
                <a:lnTo>
                  <a:pt x="452787" y="0"/>
                </a:lnTo>
                <a:lnTo>
                  <a:pt x="452787" y="2190503"/>
                </a:lnTo>
                <a:lnTo>
                  <a:pt x="0" y="2190503"/>
                </a:lnTo>
                <a:close/>
              </a:path>
            </a:pathLst>
          </a:custGeom>
          <a:solidFill>
            <a:srgbClr val="F5A329">
              <a:alpha val="847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42131" y="4962504"/>
            <a:ext cx="13866494" cy="334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999"/>
              </a:lnSpc>
              <a:spcBef>
                <a:spcPts val="100"/>
              </a:spcBef>
            </a:pPr>
            <a:r>
              <a:rPr dirty="0" sz="6250" spc="-220">
                <a:solidFill>
                  <a:srgbClr val="FFFFFF"/>
                </a:solidFill>
                <a:latin typeface="Lucida Sans Unicode"/>
                <a:cs typeface="Lucida Sans Unicode"/>
              </a:rPr>
              <a:t>https://docs.google.com/spreadsheet </a:t>
            </a:r>
            <a:r>
              <a:rPr dirty="0" sz="6250" spc="-19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250" spc="-180">
                <a:solidFill>
                  <a:srgbClr val="FFFFFF"/>
                </a:solidFill>
                <a:latin typeface="Lucida Sans Unicode"/>
                <a:cs typeface="Lucida Sans Unicode"/>
              </a:rPr>
              <a:t>s/d/165vRoweWpk_kUR0WNNuZZti1L </a:t>
            </a:r>
            <a:r>
              <a:rPr dirty="0" sz="6250" spc="-19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250" spc="-295">
                <a:solidFill>
                  <a:srgbClr val="FFFFFF"/>
                </a:solidFill>
                <a:latin typeface="Lucida Sans Unicode"/>
                <a:cs typeface="Lucida Sans Unicode"/>
              </a:rPr>
              <a:t>4AbmLsVxGc5PzJvxuk/edit#gid=0</a:t>
            </a:r>
            <a:endParaRPr sz="6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8133" y="1092258"/>
            <a:ext cx="7439024" cy="4048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3656" y="2393425"/>
            <a:ext cx="715772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5"/>
              <a:t>I</a:t>
            </a:r>
            <a:r>
              <a:rPr dirty="0" sz="7500" spc="865"/>
              <a:t>N</a:t>
            </a:r>
            <a:r>
              <a:rPr dirty="0" sz="7500" spc="95"/>
              <a:t>T</a:t>
            </a:r>
            <a:r>
              <a:rPr dirty="0" sz="7500" spc="705"/>
              <a:t>R</a:t>
            </a:r>
            <a:r>
              <a:rPr dirty="0" sz="7500" spc="450"/>
              <a:t>O</a:t>
            </a:r>
            <a:r>
              <a:rPr dirty="0" sz="7500" spc="600"/>
              <a:t>D</a:t>
            </a:r>
            <a:r>
              <a:rPr dirty="0" sz="7500" spc="390"/>
              <a:t>U</a:t>
            </a:r>
            <a:r>
              <a:rPr dirty="0" sz="7500" spc="675"/>
              <a:t>C</a:t>
            </a:r>
            <a:r>
              <a:rPr dirty="0" sz="7500" spc="95"/>
              <a:t>T</a:t>
            </a:r>
            <a:r>
              <a:rPr dirty="0" sz="7500" spc="35"/>
              <a:t>I</a:t>
            </a:r>
            <a:r>
              <a:rPr dirty="0" sz="7500" spc="450"/>
              <a:t>O</a:t>
            </a:r>
            <a:r>
              <a:rPr dirty="0" sz="7500" spc="865"/>
              <a:t>N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333656" y="4087779"/>
            <a:ext cx="14190980" cy="4875530"/>
          </a:xfrm>
          <a:prstGeom prst="rect">
            <a:avLst/>
          </a:prstGeom>
        </p:spPr>
        <p:txBody>
          <a:bodyPr wrap="square" lIns="0" tIns="360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40"/>
              </a:spcBef>
            </a:pPr>
            <a:r>
              <a:rPr dirty="0" sz="4150" spc="425">
                <a:solidFill>
                  <a:srgbClr val="526616"/>
                </a:solidFill>
                <a:latin typeface="Trebuchet MS"/>
                <a:cs typeface="Trebuchet MS"/>
              </a:rPr>
              <a:t>B</a:t>
            </a:r>
            <a:r>
              <a:rPr dirty="0" sz="4150" spc="100">
                <a:solidFill>
                  <a:srgbClr val="526616"/>
                </a:solidFill>
                <a:latin typeface="Trebuchet MS"/>
                <a:cs typeface="Trebuchet MS"/>
              </a:rPr>
              <a:t>u</a:t>
            </a:r>
            <a:r>
              <a:rPr dirty="0" sz="4150" spc="434">
                <a:solidFill>
                  <a:srgbClr val="526616"/>
                </a:solidFill>
                <a:latin typeface="Trebuchet MS"/>
                <a:cs typeface="Trebuchet MS"/>
              </a:rPr>
              <a:t>ss</a:t>
            </a:r>
            <a:r>
              <a:rPr dirty="0" sz="4150" spc="-100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4150" spc="120">
                <a:solidFill>
                  <a:srgbClr val="526616"/>
                </a:solidFill>
                <a:latin typeface="Trebuchet MS"/>
                <a:cs typeface="Trebuchet MS"/>
              </a:rPr>
              <a:t>n</a:t>
            </a:r>
            <a:r>
              <a:rPr dirty="0" sz="4150" spc="65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4150" spc="434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4150" spc="440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4150" spc="-295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4150" spc="320">
                <a:solidFill>
                  <a:srgbClr val="526616"/>
                </a:solidFill>
                <a:latin typeface="Trebuchet MS"/>
                <a:cs typeface="Trebuchet MS"/>
              </a:rPr>
              <a:t>P</a:t>
            </a:r>
            <a:r>
              <a:rPr dirty="0" sz="4150" spc="-15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4150" spc="95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4150" spc="150">
                <a:solidFill>
                  <a:srgbClr val="526616"/>
                </a:solidFill>
                <a:latin typeface="Trebuchet MS"/>
                <a:cs typeface="Trebuchet MS"/>
              </a:rPr>
              <a:t>b</a:t>
            </a:r>
            <a:r>
              <a:rPr dirty="0" sz="4150" spc="5">
                <a:solidFill>
                  <a:srgbClr val="526616"/>
                </a:solidFill>
                <a:latin typeface="Trebuchet MS"/>
                <a:cs typeface="Trebuchet MS"/>
              </a:rPr>
              <a:t>l</a:t>
            </a:r>
            <a:r>
              <a:rPr dirty="0" sz="4150" spc="65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4150" spc="140">
                <a:solidFill>
                  <a:srgbClr val="526616"/>
                </a:solidFill>
                <a:latin typeface="Trebuchet MS"/>
                <a:cs typeface="Trebuchet MS"/>
              </a:rPr>
              <a:t>m</a:t>
            </a:r>
            <a:endParaRPr sz="4150">
              <a:latin typeface="Trebuchet MS"/>
              <a:cs typeface="Trebuchet MS"/>
            </a:endParaRPr>
          </a:p>
          <a:p>
            <a:pPr marL="12700" marR="5080">
              <a:lnSpc>
                <a:spcPct val="115900"/>
              </a:lnSpc>
              <a:spcBef>
                <a:spcPts val="1960"/>
              </a:spcBef>
            </a:pPr>
            <a:r>
              <a:rPr dirty="0" sz="4100" spc="470">
                <a:latin typeface="Trebuchet MS"/>
                <a:cs typeface="Trebuchet MS"/>
              </a:rPr>
              <a:t>As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170">
                <a:latin typeface="Trebuchet MS"/>
                <a:cs typeface="Trebuchet MS"/>
              </a:rPr>
              <a:t>a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245">
                <a:latin typeface="Trebuchet MS"/>
                <a:cs typeface="Trebuchet MS"/>
              </a:rPr>
              <a:t>Business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80">
                <a:latin typeface="Trebuchet MS"/>
                <a:cs typeface="Trebuchet MS"/>
              </a:rPr>
              <a:t>manager,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85">
                <a:latin typeface="Trebuchet MS"/>
                <a:cs typeface="Trebuchet MS"/>
              </a:rPr>
              <a:t>To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85">
                <a:latin typeface="Trebuchet MS"/>
                <a:cs typeface="Trebuchet MS"/>
              </a:rPr>
              <a:t>find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75">
                <a:latin typeface="Trebuchet MS"/>
                <a:cs typeface="Trebuchet MS"/>
              </a:rPr>
              <a:t>the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105">
                <a:latin typeface="Trebuchet MS"/>
                <a:cs typeface="Trebuchet MS"/>
              </a:rPr>
              <a:t>product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100">
                <a:latin typeface="Trebuchet MS"/>
                <a:cs typeface="Trebuchet MS"/>
              </a:rPr>
              <a:t>sales,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250">
                <a:latin typeface="Trebuchet MS"/>
                <a:cs typeface="Trebuchet MS"/>
              </a:rPr>
              <a:t>loss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55">
                <a:latin typeface="Trebuchet MS"/>
                <a:cs typeface="Trebuchet MS"/>
              </a:rPr>
              <a:t>or </a:t>
            </a:r>
            <a:r>
              <a:rPr dirty="0" sz="4100" spc="60">
                <a:latin typeface="Trebuchet MS"/>
                <a:cs typeface="Trebuchet MS"/>
              </a:rPr>
              <a:t> </a:t>
            </a:r>
            <a:r>
              <a:rPr dirty="0" sz="4100" spc="55">
                <a:latin typeface="Trebuchet MS"/>
                <a:cs typeface="Trebuchet MS"/>
              </a:rPr>
              <a:t>profit </a:t>
            </a:r>
            <a:r>
              <a:rPr dirty="0" sz="4100" spc="85">
                <a:latin typeface="Trebuchet MS"/>
                <a:cs typeface="Trebuchet MS"/>
              </a:rPr>
              <a:t>for </a:t>
            </a:r>
            <a:r>
              <a:rPr dirty="0" sz="4100" spc="75">
                <a:latin typeface="Trebuchet MS"/>
                <a:cs typeface="Trebuchet MS"/>
              </a:rPr>
              <a:t>the </a:t>
            </a:r>
            <a:r>
              <a:rPr dirty="0" sz="4100" spc="160">
                <a:latin typeface="Trebuchet MS"/>
                <a:cs typeface="Trebuchet MS"/>
              </a:rPr>
              <a:t>last </a:t>
            </a:r>
            <a:r>
              <a:rPr dirty="0" sz="4100" spc="434">
                <a:latin typeface="Trebuchet MS"/>
                <a:cs typeface="Trebuchet MS"/>
              </a:rPr>
              <a:t>4 </a:t>
            </a:r>
            <a:r>
              <a:rPr dirty="0" sz="4100" spc="45">
                <a:latin typeface="Trebuchet MS"/>
                <a:cs typeface="Trebuchet MS"/>
              </a:rPr>
              <a:t>years. </a:t>
            </a:r>
            <a:r>
              <a:rPr dirty="0" sz="4100" spc="185">
                <a:latin typeface="Trebuchet MS"/>
                <a:cs typeface="Trebuchet MS"/>
              </a:rPr>
              <a:t>According </a:t>
            </a:r>
            <a:r>
              <a:rPr dirty="0" sz="4100" spc="70">
                <a:latin typeface="Trebuchet MS"/>
                <a:cs typeface="Trebuchet MS"/>
              </a:rPr>
              <a:t>to </a:t>
            </a:r>
            <a:r>
              <a:rPr dirty="0" sz="4100" spc="75">
                <a:latin typeface="Trebuchet MS"/>
                <a:cs typeface="Trebuchet MS"/>
              </a:rPr>
              <a:t>the </a:t>
            </a:r>
            <a:r>
              <a:rPr dirty="0" sz="4100" spc="80">
                <a:latin typeface="Trebuchet MS"/>
                <a:cs typeface="Trebuchet MS"/>
              </a:rPr>
              <a:t>predicted </a:t>
            </a:r>
            <a:r>
              <a:rPr dirty="0" sz="4100" spc="85">
                <a:latin typeface="Trebuchet MS"/>
                <a:cs typeface="Trebuchet MS"/>
              </a:rPr>
              <a:t> </a:t>
            </a:r>
            <a:r>
              <a:rPr dirty="0" sz="4100" spc="60">
                <a:latin typeface="Trebuchet MS"/>
                <a:cs typeface="Trebuchet MS"/>
              </a:rPr>
              <a:t>report </a:t>
            </a:r>
            <a:r>
              <a:rPr dirty="0" sz="4100" spc="75">
                <a:latin typeface="Trebuchet MS"/>
                <a:cs typeface="Trebuchet MS"/>
              </a:rPr>
              <a:t>the </a:t>
            </a:r>
            <a:r>
              <a:rPr dirty="0" sz="4100" spc="45">
                <a:latin typeface="Trebuchet MS"/>
                <a:cs typeface="Trebuchet MS"/>
              </a:rPr>
              <a:t>level </a:t>
            </a:r>
            <a:r>
              <a:rPr dirty="0" sz="4100" spc="130">
                <a:latin typeface="Trebuchet MS"/>
                <a:cs typeface="Trebuchet MS"/>
              </a:rPr>
              <a:t>of </a:t>
            </a:r>
            <a:r>
              <a:rPr dirty="0" sz="4100" spc="120">
                <a:latin typeface="Trebuchet MS"/>
                <a:cs typeface="Trebuchet MS"/>
              </a:rPr>
              <a:t>marketting </a:t>
            </a:r>
            <a:r>
              <a:rPr dirty="0" sz="4100" spc="175">
                <a:latin typeface="Trebuchet MS"/>
                <a:cs typeface="Trebuchet MS"/>
              </a:rPr>
              <a:t>is </a:t>
            </a:r>
            <a:r>
              <a:rPr dirty="0" sz="4100" spc="70">
                <a:latin typeface="Trebuchet MS"/>
                <a:cs typeface="Trebuchet MS"/>
              </a:rPr>
              <a:t>to </a:t>
            </a:r>
            <a:r>
              <a:rPr dirty="0" sz="4100" spc="120">
                <a:latin typeface="Trebuchet MS"/>
                <a:cs typeface="Trebuchet MS"/>
              </a:rPr>
              <a:t>be </a:t>
            </a:r>
            <a:r>
              <a:rPr dirty="0" sz="4100" spc="125">
                <a:latin typeface="Trebuchet MS"/>
                <a:cs typeface="Trebuchet MS"/>
              </a:rPr>
              <a:t>increased </a:t>
            </a:r>
            <a:r>
              <a:rPr dirty="0" sz="4100" spc="20">
                <a:latin typeface="Trebuchet MS"/>
                <a:cs typeface="Trebuchet MS"/>
              </a:rPr>
              <a:t>in </a:t>
            </a:r>
            <a:r>
              <a:rPr dirty="0" sz="4100" spc="75">
                <a:latin typeface="Trebuchet MS"/>
                <a:cs typeface="Trebuchet MS"/>
              </a:rPr>
              <a:t>the </a:t>
            </a:r>
            <a:r>
              <a:rPr dirty="0" sz="4100" spc="80">
                <a:latin typeface="Trebuchet MS"/>
                <a:cs typeface="Trebuchet MS"/>
              </a:rPr>
              <a:t> </a:t>
            </a:r>
            <a:r>
              <a:rPr dirty="0" sz="4100" spc="145">
                <a:latin typeface="Trebuchet MS"/>
                <a:cs typeface="Trebuchet MS"/>
              </a:rPr>
              <a:t>state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130">
                <a:latin typeface="Trebuchet MS"/>
                <a:cs typeface="Trebuchet MS"/>
              </a:rPr>
              <a:t>of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140">
                <a:latin typeface="Trebuchet MS"/>
                <a:cs typeface="Trebuchet MS"/>
              </a:rPr>
              <a:t>increasing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75">
                <a:latin typeface="Trebuchet MS"/>
                <a:cs typeface="Trebuchet MS"/>
              </a:rPr>
              <a:t>the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-35">
                <a:latin typeface="Trebuchet MS"/>
                <a:cs typeface="Trebuchet MS"/>
              </a:rPr>
              <a:t>profit.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75">
                <a:latin typeface="Trebuchet MS"/>
                <a:cs typeface="Trebuchet MS"/>
              </a:rPr>
              <a:t>Derive</a:t>
            </a:r>
            <a:r>
              <a:rPr dirty="0" sz="4100" spc="-280">
                <a:latin typeface="Trebuchet MS"/>
                <a:cs typeface="Trebuchet MS"/>
              </a:rPr>
              <a:t> </a:t>
            </a:r>
            <a:r>
              <a:rPr dirty="0" sz="4100" spc="215">
                <a:latin typeface="Trebuchet MS"/>
                <a:cs typeface="Trebuchet MS"/>
              </a:rPr>
              <a:t>business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135">
                <a:latin typeface="Trebuchet MS"/>
                <a:cs typeface="Trebuchet MS"/>
              </a:rPr>
              <a:t>problems</a:t>
            </a:r>
            <a:r>
              <a:rPr dirty="0" sz="4100" spc="-285">
                <a:latin typeface="Trebuchet MS"/>
                <a:cs typeface="Trebuchet MS"/>
              </a:rPr>
              <a:t> </a:t>
            </a:r>
            <a:r>
              <a:rPr dirty="0" sz="4100" spc="165">
                <a:latin typeface="Trebuchet MS"/>
                <a:cs typeface="Trebuchet MS"/>
              </a:rPr>
              <a:t>by </a:t>
            </a:r>
            <a:r>
              <a:rPr dirty="0" sz="4100" spc="-1220">
                <a:latin typeface="Trebuchet MS"/>
                <a:cs typeface="Trebuchet MS"/>
              </a:rPr>
              <a:t> </a:t>
            </a:r>
            <a:r>
              <a:rPr dirty="0" sz="4100" spc="125">
                <a:latin typeface="Trebuchet MS"/>
                <a:cs typeface="Trebuchet MS"/>
              </a:rPr>
              <a:t>exploring</a:t>
            </a:r>
            <a:r>
              <a:rPr dirty="0" sz="4100" spc="-295">
                <a:latin typeface="Trebuchet MS"/>
                <a:cs typeface="Trebuchet MS"/>
              </a:rPr>
              <a:t> </a:t>
            </a:r>
            <a:r>
              <a:rPr dirty="0" sz="4100" spc="75">
                <a:latin typeface="Trebuchet MS"/>
                <a:cs typeface="Trebuchet MS"/>
              </a:rPr>
              <a:t>the</a:t>
            </a:r>
            <a:r>
              <a:rPr dirty="0" sz="4100" spc="-290">
                <a:latin typeface="Trebuchet MS"/>
                <a:cs typeface="Trebuchet MS"/>
              </a:rPr>
              <a:t> </a:t>
            </a:r>
            <a:r>
              <a:rPr dirty="0" sz="4100" spc="130">
                <a:latin typeface="Trebuchet MS"/>
                <a:cs typeface="Trebuchet MS"/>
              </a:rPr>
              <a:t>data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229" y="3050028"/>
            <a:ext cx="13959205" cy="6323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150" spc="425">
                <a:solidFill>
                  <a:srgbClr val="526616"/>
                </a:solidFill>
                <a:latin typeface="Trebuchet MS"/>
                <a:cs typeface="Trebuchet MS"/>
              </a:rPr>
              <a:t>B</a:t>
            </a:r>
            <a:r>
              <a:rPr dirty="0" sz="4150" spc="100">
                <a:solidFill>
                  <a:srgbClr val="526616"/>
                </a:solidFill>
                <a:latin typeface="Trebuchet MS"/>
                <a:cs typeface="Trebuchet MS"/>
              </a:rPr>
              <a:t>u</a:t>
            </a:r>
            <a:r>
              <a:rPr dirty="0" sz="4150" spc="434">
                <a:solidFill>
                  <a:srgbClr val="526616"/>
                </a:solidFill>
                <a:latin typeface="Trebuchet MS"/>
                <a:cs typeface="Trebuchet MS"/>
              </a:rPr>
              <a:t>ss</a:t>
            </a:r>
            <a:r>
              <a:rPr dirty="0" sz="4150" spc="-100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4150" spc="120">
                <a:solidFill>
                  <a:srgbClr val="526616"/>
                </a:solidFill>
                <a:latin typeface="Trebuchet MS"/>
                <a:cs typeface="Trebuchet MS"/>
              </a:rPr>
              <a:t>n</a:t>
            </a:r>
            <a:r>
              <a:rPr dirty="0" sz="4150" spc="65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4150" spc="434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4150" spc="440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4150" spc="-295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4150" spc="790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4150" spc="95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4150" spc="5">
                <a:solidFill>
                  <a:srgbClr val="526616"/>
                </a:solidFill>
                <a:latin typeface="Trebuchet MS"/>
                <a:cs typeface="Trebuchet MS"/>
              </a:rPr>
              <a:t>l</a:t>
            </a:r>
            <a:r>
              <a:rPr dirty="0" sz="4150" spc="100">
                <a:solidFill>
                  <a:srgbClr val="526616"/>
                </a:solidFill>
                <a:latin typeface="Trebuchet MS"/>
                <a:cs typeface="Trebuchet MS"/>
              </a:rPr>
              <a:t>u</a:t>
            </a:r>
            <a:r>
              <a:rPr dirty="0" sz="4150" spc="15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4150" spc="-100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4150" spc="95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4150" spc="125">
                <a:solidFill>
                  <a:srgbClr val="526616"/>
                </a:solidFill>
                <a:latin typeface="Trebuchet MS"/>
                <a:cs typeface="Trebuchet MS"/>
              </a:rPr>
              <a:t>n</a:t>
            </a:r>
            <a:endParaRPr sz="4150">
              <a:latin typeface="Trebuchet MS"/>
              <a:cs typeface="Trebuchet MS"/>
            </a:endParaRPr>
          </a:p>
          <a:p>
            <a:pPr marL="12700" marR="5080">
              <a:lnSpc>
                <a:spcPct val="116799"/>
              </a:lnSpc>
              <a:spcBef>
                <a:spcPts val="2005"/>
              </a:spcBef>
              <a:buSzPct val="97368"/>
              <a:buAutoNum type="arabicPeriod"/>
              <a:tabLst>
                <a:tab pos="320040" algn="l"/>
              </a:tabLst>
            </a:pPr>
            <a:r>
              <a:rPr dirty="0" sz="3800" spc="95">
                <a:latin typeface="Trebuchet MS"/>
                <a:cs typeface="Trebuchet MS"/>
              </a:rPr>
              <a:t>Identifying </a:t>
            </a:r>
            <a:r>
              <a:rPr dirty="0" sz="3800" spc="70">
                <a:latin typeface="Trebuchet MS"/>
                <a:cs typeface="Trebuchet MS"/>
              </a:rPr>
              <a:t>the </a:t>
            </a:r>
            <a:r>
              <a:rPr dirty="0" sz="3800" spc="210">
                <a:latin typeface="Trebuchet MS"/>
                <a:cs typeface="Trebuchet MS"/>
              </a:rPr>
              <a:t>sales </a:t>
            </a:r>
            <a:r>
              <a:rPr dirty="0" sz="3800" spc="125">
                <a:latin typeface="Trebuchet MS"/>
                <a:cs typeface="Trebuchet MS"/>
              </a:rPr>
              <a:t>percentage </a:t>
            </a:r>
            <a:r>
              <a:rPr dirty="0" sz="3800" spc="140">
                <a:latin typeface="Trebuchet MS"/>
                <a:cs typeface="Trebuchet MS"/>
              </a:rPr>
              <a:t>and </a:t>
            </a:r>
            <a:r>
              <a:rPr dirty="0" sz="3800" spc="105">
                <a:latin typeface="Trebuchet MS"/>
                <a:cs typeface="Trebuchet MS"/>
              </a:rPr>
              <a:t>evaluating </a:t>
            </a:r>
            <a:r>
              <a:rPr dirty="0" sz="3800" spc="70">
                <a:latin typeface="Trebuchet MS"/>
                <a:cs typeface="Trebuchet MS"/>
              </a:rPr>
              <a:t>the </a:t>
            </a:r>
            <a:r>
              <a:rPr dirty="0" sz="3800" spc="229">
                <a:latin typeface="Trebuchet MS"/>
                <a:cs typeface="Trebuchet MS"/>
              </a:rPr>
              <a:t>loss </a:t>
            </a:r>
            <a:r>
              <a:rPr dirty="0" sz="3800" spc="235">
                <a:latin typeface="Trebuchet MS"/>
                <a:cs typeface="Trebuchet MS"/>
              </a:rPr>
              <a:t> </a:t>
            </a:r>
            <a:r>
              <a:rPr dirty="0" sz="3800" spc="135">
                <a:latin typeface="Trebuchet MS"/>
                <a:cs typeface="Trebuchet MS"/>
              </a:rPr>
              <a:t>according</a:t>
            </a:r>
            <a:r>
              <a:rPr dirty="0" sz="3800" spc="-260">
                <a:latin typeface="Trebuchet MS"/>
                <a:cs typeface="Trebuchet MS"/>
              </a:rPr>
              <a:t> </a:t>
            </a:r>
            <a:r>
              <a:rPr dirty="0" sz="3800" spc="65">
                <a:latin typeface="Trebuchet MS"/>
                <a:cs typeface="Trebuchet MS"/>
              </a:rPr>
              <a:t>to</a:t>
            </a:r>
            <a:r>
              <a:rPr dirty="0" sz="3800" spc="-254">
                <a:latin typeface="Trebuchet MS"/>
                <a:cs typeface="Trebuchet MS"/>
              </a:rPr>
              <a:t> </a:t>
            </a:r>
            <a:r>
              <a:rPr dirty="0" sz="3800" spc="70">
                <a:latin typeface="Trebuchet MS"/>
                <a:cs typeface="Trebuchet MS"/>
              </a:rPr>
              <a:t>different</a:t>
            </a:r>
            <a:r>
              <a:rPr dirty="0" sz="3800" spc="-260">
                <a:latin typeface="Trebuchet MS"/>
                <a:cs typeface="Trebuchet MS"/>
              </a:rPr>
              <a:t> </a:t>
            </a:r>
            <a:r>
              <a:rPr dirty="0" sz="3800" spc="180">
                <a:latin typeface="Trebuchet MS"/>
                <a:cs typeface="Trebuchet MS"/>
              </a:rPr>
              <a:t>states</a:t>
            </a:r>
            <a:r>
              <a:rPr dirty="0" sz="3800" spc="-254">
                <a:latin typeface="Trebuchet MS"/>
                <a:cs typeface="Trebuchet MS"/>
              </a:rPr>
              <a:t> </a:t>
            </a:r>
            <a:r>
              <a:rPr dirty="0" sz="3800" spc="140">
                <a:latin typeface="Trebuchet MS"/>
                <a:cs typeface="Trebuchet MS"/>
              </a:rPr>
              <a:t>and</a:t>
            </a:r>
            <a:r>
              <a:rPr dirty="0" sz="3800" spc="-260">
                <a:latin typeface="Trebuchet MS"/>
                <a:cs typeface="Trebuchet MS"/>
              </a:rPr>
              <a:t> </a:t>
            </a:r>
            <a:r>
              <a:rPr dirty="0" sz="3800" spc="110">
                <a:latin typeface="Trebuchet MS"/>
                <a:cs typeface="Trebuchet MS"/>
              </a:rPr>
              <a:t>promoting</a:t>
            </a:r>
            <a:r>
              <a:rPr dirty="0" sz="3800" spc="-254">
                <a:latin typeface="Trebuchet MS"/>
                <a:cs typeface="Trebuchet MS"/>
              </a:rPr>
              <a:t> </a:t>
            </a:r>
            <a:r>
              <a:rPr dirty="0" sz="3800" spc="70">
                <a:latin typeface="Trebuchet MS"/>
                <a:cs typeface="Trebuchet MS"/>
              </a:rPr>
              <a:t>the</a:t>
            </a:r>
            <a:r>
              <a:rPr dirty="0" sz="3800" spc="-260">
                <a:latin typeface="Trebuchet MS"/>
                <a:cs typeface="Trebuchet MS"/>
              </a:rPr>
              <a:t> </a:t>
            </a:r>
            <a:r>
              <a:rPr dirty="0" sz="3800" spc="110">
                <a:latin typeface="Trebuchet MS"/>
                <a:cs typeface="Trebuchet MS"/>
              </a:rPr>
              <a:t>marketting</a:t>
            </a:r>
            <a:r>
              <a:rPr dirty="0" sz="3800" spc="-254">
                <a:latin typeface="Trebuchet MS"/>
                <a:cs typeface="Trebuchet MS"/>
              </a:rPr>
              <a:t> </a:t>
            </a:r>
            <a:r>
              <a:rPr dirty="0" sz="3800" spc="20">
                <a:latin typeface="Trebuchet MS"/>
                <a:cs typeface="Trebuchet MS"/>
              </a:rPr>
              <a:t>in </a:t>
            </a:r>
            <a:r>
              <a:rPr dirty="0" sz="3800" spc="-1130">
                <a:latin typeface="Trebuchet MS"/>
                <a:cs typeface="Trebuchet MS"/>
              </a:rPr>
              <a:t> </a:t>
            </a:r>
            <a:r>
              <a:rPr dirty="0" sz="3800" spc="65">
                <a:latin typeface="Trebuchet MS"/>
                <a:cs typeface="Trebuchet MS"/>
              </a:rPr>
              <a:t>particular</a:t>
            </a:r>
            <a:r>
              <a:rPr dirty="0" sz="3800" spc="-270">
                <a:latin typeface="Trebuchet MS"/>
                <a:cs typeface="Trebuchet MS"/>
              </a:rPr>
              <a:t> </a:t>
            </a:r>
            <a:r>
              <a:rPr dirty="0" sz="3800" spc="80">
                <a:latin typeface="Trebuchet MS"/>
                <a:cs typeface="Trebuchet MS"/>
              </a:rPr>
              <a:t>states.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rebuchet MS"/>
              <a:buAutoNum type="arabicPeriod"/>
            </a:pPr>
            <a:endParaRPr sz="4550">
              <a:latin typeface="Trebuchet MS"/>
              <a:cs typeface="Trebuchet MS"/>
            </a:endParaRPr>
          </a:p>
          <a:p>
            <a:pPr marL="123825" marR="313690" indent="-111760">
              <a:lnSpc>
                <a:spcPct val="116799"/>
              </a:lnSpc>
              <a:buSzPct val="97368"/>
              <a:buAutoNum type="arabicPeriod"/>
              <a:tabLst>
                <a:tab pos="412115" algn="l"/>
              </a:tabLst>
            </a:pPr>
            <a:r>
              <a:rPr dirty="0" sz="3800" spc="80">
                <a:latin typeface="Trebuchet MS"/>
                <a:cs typeface="Trebuchet MS"/>
              </a:rPr>
              <a:t>To</a:t>
            </a:r>
            <a:r>
              <a:rPr dirty="0" sz="3800" spc="-270">
                <a:latin typeface="Trebuchet MS"/>
                <a:cs typeface="Trebuchet MS"/>
              </a:rPr>
              <a:t> </a:t>
            </a:r>
            <a:r>
              <a:rPr dirty="0" sz="3800" spc="60">
                <a:latin typeface="Trebuchet MS"/>
                <a:cs typeface="Trebuchet MS"/>
              </a:rPr>
              <a:t>identify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80">
                <a:latin typeface="Trebuchet MS"/>
                <a:cs typeface="Trebuchet MS"/>
              </a:rPr>
              <a:t>more</a:t>
            </a:r>
            <a:r>
              <a:rPr dirty="0" sz="3800" spc="-270">
                <a:latin typeface="Trebuchet MS"/>
                <a:cs typeface="Trebuchet MS"/>
              </a:rPr>
              <a:t> </a:t>
            </a:r>
            <a:r>
              <a:rPr dirty="0" sz="3800" spc="100">
                <a:latin typeface="Trebuchet MS"/>
                <a:cs typeface="Trebuchet MS"/>
              </a:rPr>
              <a:t>product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25">
                <a:latin typeface="Trebuchet MS"/>
                <a:cs typeface="Trebuchet MS"/>
              </a:rPr>
              <a:t>sell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55">
                <a:latin typeface="Trebuchet MS"/>
                <a:cs typeface="Trebuchet MS"/>
              </a:rPr>
              <a:t>by</a:t>
            </a:r>
            <a:r>
              <a:rPr dirty="0" sz="3800" spc="-270">
                <a:latin typeface="Trebuchet MS"/>
                <a:cs typeface="Trebuchet MS"/>
              </a:rPr>
              <a:t> </a:t>
            </a:r>
            <a:r>
              <a:rPr dirty="0" sz="3800" spc="135">
                <a:latin typeface="Trebuchet MS"/>
                <a:cs typeface="Trebuchet MS"/>
              </a:rPr>
              <a:t>state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40">
                <a:latin typeface="Trebuchet MS"/>
                <a:cs typeface="Trebuchet MS"/>
              </a:rPr>
              <a:t>and</a:t>
            </a:r>
            <a:r>
              <a:rPr dirty="0" sz="3800" spc="-270">
                <a:latin typeface="Trebuchet MS"/>
                <a:cs typeface="Trebuchet MS"/>
              </a:rPr>
              <a:t> </a:t>
            </a:r>
            <a:r>
              <a:rPr dirty="0" sz="3800" spc="225">
                <a:latin typeface="Trebuchet MS"/>
                <a:cs typeface="Trebuchet MS"/>
              </a:rPr>
              <a:t>less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00">
                <a:latin typeface="Trebuchet MS"/>
                <a:cs typeface="Trebuchet MS"/>
              </a:rPr>
              <a:t>product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25">
                <a:latin typeface="Trebuchet MS"/>
                <a:cs typeface="Trebuchet MS"/>
              </a:rPr>
              <a:t>sell </a:t>
            </a:r>
            <a:r>
              <a:rPr dirty="0" sz="3800" spc="-1130">
                <a:latin typeface="Trebuchet MS"/>
                <a:cs typeface="Trebuchet MS"/>
              </a:rPr>
              <a:t> </a:t>
            </a:r>
            <a:r>
              <a:rPr dirty="0" sz="3800" spc="155">
                <a:latin typeface="Trebuchet MS"/>
                <a:cs typeface="Trebuchet MS"/>
              </a:rPr>
              <a:t>by</a:t>
            </a:r>
            <a:r>
              <a:rPr dirty="0" sz="3800" spc="-270">
                <a:latin typeface="Trebuchet MS"/>
                <a:cs typeface="Trebuchet MS"/>
              </a:rPr>
              <a:t> </a:t>
            </a:r>
            <a:r>
              <a:rPr dirty="0" sz="3800" spc="25">
                <a:latin typeface="Trebuchet MS"/>
                <a:cs typeface="Trebuchet MS"/>
              </a:rPr>
              <a:t>state.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rebuchet MS"/>
              <a:buAutoNum type="arabicPeriod"/>
            </a:pPr>
            <a:endParaRPr sz="5200">
              <a:latin typeface="Trebuchet MS"/>
              <a:cs typeface="Trebuchet MS"/>
            </a:endParaRPr>
          </a:p>
          <a:p>
            <a:pPr marL="427990" indent="-415925">
              <a:lnSpc>
                <a:spcPct val="100000"/>
              </a:lnSpc>
              <a:buSzPct val="97368"/>
              <a:buAutoNum type="arabicPeriod"/>
              <a:tabLst>
                <a:tab pos="428625" algn="l"/>
              </a:tabLst>
            </a:pPr>
            <a:r>
              <a:rPr dirty="0" sz="3800" spc="80">
                <a:latin typeface="Trebuchet MS"/>
                <a:cs typeface="Trebuchet MS"/>
              </a:rPr>
              <a:t>To</a:t>
            </a:r>
            <a:r>
              <a:rPr dirty="0" sz="3800" spc="-270">
                <a:latin typeface="Trebuchet MS"/>
                <a:cs typeface="Trebuchet MS"/>
              </a:rPr>
              <a:t> </a:t>
            </a:r>
            <a:r>
              <a:rPr dirty="0" sz="3800" spc="60">
                <a:latin typeface="Trebuchet MS"/>
                <a:cs typeface="Trebuchet MS"/>
              </a:rPr>
              <a:t>identify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80">
                <a:latin typeface="Trebuchet MS"/>
                <a:cs typeface="Trebuchet MS"/>
              </a:rPr>
              <a:t>more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20">
                <a:latin typeface="Trebuchet MS"/>
                <a:cs typeface="Trebuchet MS"/>
              </a:rPr>
              <a:t>Product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65">
                <a:latin typeface="Trebuchet MS"/>
                <a:cs typeface="Trebuchet MS"/>
              </a:rPr>
              <a:t>sold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40">
                <a:latin typeface="Trebuchet MS"/>
                <a:cs typeface="Trebuchet MS"/>
              </a:rPr>
              <a:t>and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225">
                <a:latin typeface="Trebuchet MS"/>
                <a:cs typeface="Trebuchet MS"/>
              </a:rPr>
              <a:t>less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100">
                <a:latin typeface="Trebuchet MS"/>
                <a:cs typeface="Trebuchet MS"/>
              </a:rPr>
              <a:t>product</a:t>
            </a:r>
            <a:r>
              <a:rPr dirty="0" sz="3800" spc="-265">
                <a:latin typeface="Trebuchet MS"/>
                <a:cs typeface="Trebuchet MS"/>
              </a:rPr>
              <a:t> </a:t>
            </a:r>
            <a:r>
              <a:rPr dirty="0" sz="3800" spc="25">
                <a:latin typeface="Trebuchet MS"/>
                <a:cs typeface="Trebuchet MS"/>
              </a:rPr>
              <a:t>sold.</a:t>
            </a:r>
            <a:endParaRPr sz="3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5084" y="661817"/>
            <a:ext cx="3105049" cy="31026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0601" y="1591523"/>
            <a:ext cx="568198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465"/>
              <a:t>OBJECTIVES</a:t>
            </a:r>
            <a:endParaRPr sz="7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056" y="1484076"/>
            <a:ext cx="4048124" cy="2409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81493" y="1484076"/>
            <a:ext cx="4048124" cy="2409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3385" y="1484076"/>
            <a:ext cx="4010024" cy="2409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290276"/>
            <a:ext cx="1171384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1320"/>
              <a:t>M</a:t>
            </a:r>
            <a:r>
              <a:rPr dirty="0" sz="7500" spc="290"/>
              <a:t>a</a:t>
            </a:r>
            <a:r>
              <a:rPr dirty="0" sz="7500" spc="330"/>
              <a:t>c</a:t>
            </a:r>
            <a:r>
              <a:rPr dirty="0" sz="7500" spc="225"/>
              <a:t>h</a:t>
            </a:r>
            <a:r>
              <a:rPr dirty="0" sz="7500" spc="-170"/>
              <a:t>i</a:t>
            </a:r>
            <a:r>
              <a:rPr dirty="0" sz="7500" spc="225"/>
              <a:t>n</a:t>
            </a:r>
            <a:r>
              <a:rPr dirty="0" sz="7500" spc="130"/>
              <a:t>e</a:t>
            </a:r>
            <a:r>
              <a:rPr dirty="0" sz="7500" spc="-535"/>
              <a:t> </a:t>
            </a:r>
            <a:r>
              <a:rPr dirty="0" sz="7500" spc="530"/>
              <a:t>L</a:t>
            </a:r>
            <a:r>
              <a:rPr dirty="0" sz="7500" spc="130"/>
              <a:t>e</a:t>
            </a:r>
            <a:r>
              <a:rPr dirty="0" sz="7500" spc="290"/>
              <a:t>a</a:t>
            </a:r>
            <a:r>
              <a:rPr dirty="0" sz="7500" spc="110"/>
              <a:t>rn</a:t>
            </a:r>
            <a:r>
              <a:rPr dirty="0" sz="7500" spc="25"/>
              <a:t>in</a:t>
            </a:r>
            <a:r>
              <a:rPr dirty="0" sz="7500" spc="890"/>
              <a:t>g</a:t>
            </a:r>
            <a:r>
              <a:rPr dirty="0" sz="7500" spc="-535"/>
              <a:t> </a:t>
            </a:r>
            <a:r>
              <a:rPr dirty="0" sz="7500" spc="590"/>
              <a:t>P</a:t>
            </a:r>
            <a:r>
              <a:rPr dirty="0" sz="7500" spc="90"/>
              <a:t>ro</a:t>
            </a:r>
            <a:r>
              <a:rPr dirty="0" sz="7500" spc="330"/>
              <a:t>c</a:t>
            </a:r>
            <a:r>
              <a:rPr dirty="0" sz="7500" spc="130"/>
              <a:t>e</a:t>
            </a:r>
            <a:r>
              <a:rPr dirty="0" sz="7500" spc="800"/>
              <a:t>ss</a:t>
            </a:r>
            <a:endParaRPr sz="7500"/>
          </a:p>
        </p:txBody>
      </p:sp>
      <p:sp>
        <p:nvSpPr>
          <p:cNvPr id="6" name="object 6"/>
          <p:cNvSpPr txBox="1"/>
          <p:nvPr/>
        </p:nvSpPr>
        <p:spPr>
          <a:xfrm>
            <a:off x="6070685" y="4011552"/>
            <a:ext cx="3742690" cy="602742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500" spc="160" b="1">
                <a:solidFill>
                  <a:srgbClr val="526616"/>
                </a:solidFill>
                <a:latin typeface="Trebuchet MS"/>
                <a:cs typeface="Trebuchet MS"/>
              </a:rPr>
              <a:t>P</a:t>
            </a:r>
            <a:r>
              <a:rPr dirty="0" sz="2500" spc="-60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2500" spc="-20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2500" spc="45" b="1">
                <a:solidFill>
                  <a:srgbClr val="526616"/>
                </a:solidFill>
                <a:latin typeface="Trebuchet MS"/>
                <a:cs typeface="Trebuchet MS"/>
              </a:rPr>
              <a:t>p</a:t>
            </a:r>
            <a:r>
              <a:rPr dirty="0" sz="2500" spc="-60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2500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2500" spc="65" b="1">
                <a:solidFill>
                  <a:srgbClr val="526616"/>
                </a:solidFill>
                <a:latin typeface="Trebuchet MS"/>
                <a:cs typeface="Trebuchet MS"/>
              </a:rPr>
              <a:t>c</a:t>
            </a:r>
            <a:r>
              <a:rPr dirty="0" sz="2500" spc="-20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2500" spc="225" b="1">
                <a:solidFill>
                  <a:srgbClr val="526616"/>
                </a:solidFill>
                <a:latin typeface="Trebuchet MS"/>
                <a:cs typeface="Trebuchet MS"/>
              </a:rPr>
              <a:t>ss</a:t>
            </a:r>
            <a:r>
              <a:rPr dirty="0" sz="2500" spc="-50" b="1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2500" b="1">
                <a:solidFill>
                  <a:srgbClr val="526616"/>
                </a:solidFill>
                <a:latin typeface="Trebuchet MS"/>
                <a:cs typeface="Trebuchet MS"/>
              </a:rPr>
              <a:t>n</a:t>
            </a:r>
            <a:r>
              <a:rPr dirty="0" sz="2500" spc="315" b="1">
                <a:solidFill>
                  <a:srgbClr val="526616"/>
                </a:solidFill>
                <a:latin typeface="Trebuchet MS"/>
                <a:cs typeface="Trebuchet MS"/>
              </a:rPr>
              <a:t>g</a:t>
            </a:r>
            <a:r>
              <a:rPr dirty="0" sz="2500" spc="-22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2500" spc="5" b="1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2500" spc="-5" b="1">
                <a:solidFill>
                  <a:srgbClr val="526616"/>
                </a:solidFill>
                <a:latin typeface="Trebuchet MS"/>
                <a:cs typeface="Trebuchet MS"/>
              </a:rPr>
              <a:t>h</a:t>
            </a:r>
            <a:r>
              <a:rPr dirty="0" sz="2500" spc="-1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2500" spc="-22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2500" spc="190" b="1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2500" spc="95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2500" spc="60" b="1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2500" spc="100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5100"/>
              </a:lnSpc>
              <a:spcBef>
                <a:spcPts val="1175"/>
              </a:spcBef>
            </a:pPr>
            <a:r>
              <a:rPr dirty="0" sz="2500" spc="229">
                <a:latin typeface="Trebuchet MS"/>
                <a:cs typeface="Trebuchet MS"/>
              </a:rPr>
              <a:t>R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90">
                <a:latin typeface="Trebuchet MS"/>
                <a:cs typeface="Trebuchet MS"/>
              </a:rPr>
              <a:t>a</a:t>
            </a:r>
            <a:r>
              <a:rPr dirty="0" sz="2500" spc="5">
                <a:latin typeface="Trebuchet MS"/>
                <a:cs typeface="Trebuchet MS"/>
              </a:rPr>
              <a:t>l</a:t>
            </a:r>
            <a:r>
              <a:rPr dirty="0" sz="2500" spc="20">
                <a:latin typeface="Trebuchet MS"/>
                <a:cs typeface="Trebuchet MS"/>
              </a:rPr>
              <a:t>-</a:t>
            </a:r>
            <a:r>
              <a:rPr dirty="0" sz="2500" spc="100">
                <a:latin typeface="Trebuchet MS"/>
                <a:cs typeface="Trebuchet MS"/>
              </a:rPr>
              <a:t>w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-10">
                <a:latin typeface="Trebuchet MS"/>
                <a:cs typeface="Trebuchet MS"/>
              </a:rPr>
              <a:t>r</a:t>
            </a:r>
            <a:r>
              <a:rPr dirty="0" sz="2500" spc="5">
                <a:latin typeface="Trebuchet MS"/>
                <a:cs typeface="Trebuchet MS"/>
              </a:rPr>
              <a:t>l</a:t>
            </a:r>
            <a:r>
              <a:rPr dirty="0" sz="2500" spc="95">
                <a:latin typeface="Trebuchet MS"/>
                <a:cs typeface="Trebuchet MS"/>
              </a:rPr>
              <a:t>d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r</a:t>
            </a:r>
            <a:r>
              <a:rPr dirty="0" sz="2500" spc="90">
                <a:latin typeface="Trebuchet MS"/>
                <a:cs typeface="Trebuchet MS"/>
              </a:rPr>
              <a:t>a</a:t>
            </a:r>
            <a:r>
              <a:rPr dirty="0" sz="2500" spc="105">
                <a:latin typeface="Trebuchet MS"/>
                <a:cs typeface="Trebuchet MS"/>
              </a:rPr>
              <a:t>w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90">
                <a:latin typeface="Trebuchet MS"/>
                <a:cs typeface="Trebuchet MS"/>
              </a:rPr>
              <a:t>d</a:t>
            </a:r>
            <a:r>
              <a:rPr dirty="0" sz="2500" spc="90">
                <a:latin typeface="Trebuchet MS"/>
                <a:cs typeface="Trebuchet MS"/>
              </a:rPr>
              <a:t>a</a:t>
            </a:r>
            <a:r>
              <a:rPr dirty="0" sz="2500" spc="10">
                <a:latin typeface="Trebuchet MS"/>
                <a:cs typeface="Trebuchet MS"/>
              </a:rPr>
              <a:t>t</a:t>
            </a:r>
            <a:r>
              <a:rPr dirty="0" sz="2500" spc="95">
                <a:latin typeface="Trebuchet MS"/>
                <a:cs typeface="Trebuchet MS"/>
              </a:rPr>
              <a:t>a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90">
                <a:latin typeface="Trebuchet MS"/>
                <a:cs typeface="Trebuchet MS"/>
              </a:rPr>
              <a:t>a</a:t>
            </a:r>
            <a:r>
              <a:rPr dirty="0" sz="2500" spc="70">
                <a:latin typeface="Trebuchet MS"/>
                <a:cs typeface="Trebuchet MS"/>
              </a:rPr>
              <a:t>n</a:t>
            </a:r>
            <a:r>
              <a:rPr dirty="0" sz="2500" spc="65">
                <a:latin typeface="Trebuchet MS"/>
                <a:cs typeface="Trebuchet MS"/>
              </a:rPr>
              <a:t>d  </a:t>
            </a:r>
            <a:r>
              <a:rPr dirty="0" sz="2500" spc="120">
                <a:latin typeface="Trebuchet MS"/>
                <a:cs typeface="Trebuchet MS"/>
              </a:rPr>
              <a:t>images </a:t>
            </a:r>
            <a:r>
              <a:rPr dirty="0" sz="2500" spc="40">
                <a:latin typeface="Trebuchet MS"/>
                <a:cs typeface="Trebuchet MS"/>
              </a:rPr>
              <a:t>are </a:t>
            </a:r>
            <a:r>
              <a:rPr dirty="0" sz="2500" spc="55">
                <a:latin typeface="Trebuchet MS"/>
                <a:cs typeface="Trebuchet MS"/>
              </a:rPr>
              <a:t>often </a:t>
            </a:r>
            <a:r>
              <a:rPr dirty="0" sz="2500" spc="60">
                <a:latin typeface="Trebuchet MS"/>
                <a:cs typeface="Trebuchet MS"/>
              </a:rPr>
              <a:t> </a:t>
            </a:r>
            <a:r>
              <a:rPr dirty="0" sz="2500" spc="-60">
                <a:latin typeface="Trebuchet MS"/>
                <a:cs typeface="Trebuchet MS"/>
              </a:rPr>
              <a:t>i</a:t>
            </a:r>
            <a:r>
              <a:rPr dirty="0" sz="2500" spc="70">
                <a:latin typeface="Trebuchet MS"/>
                <a:cs typeface="Trebuchet MS"/>
              </a:rPr>
              <a:t>n</a:t>
            </a:r>
            <a:r>
              <a:rPr dirty="0" sz="2500" spc="105">
                <a:latin typeface="Trebuchet MS"/>
                <a:cs typeface="Trebuchet MS"/>
              </a:rPr>
              <a:t>c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80">
                <a:latin typeface="Trebuchet MS"/>
                <a:cs typeface="Trebuchet MS"/>
              </a:rPr>
              <a:t>m</a:t>
            </a:r>
            <a:r>
              <a:rPr dirty="0" sz="2500" spc="85">
                <a:latin typeface="Trebuchet MS"/>
                <a:cs typeface="Trebuchet MS"/>
              </a:rPr>
              <a:t>p</a:t>
            </a:r>
            <a:r>
              <a:rPr dirty="0" sz="2500" spc="5">
                <a:latin typeface="Trebuchet MS"/>
                <a:cs typeface="Trebuchet MS"/>
              </a:rPr>
              <a:t>l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10">
                <a:latin typeface="Trebuchet MS"/>
                <a:cs typeface="Trebuchet MS"/>
              </a:rPr>
              <a:t>t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-315">
                <a:latin typeface="Trebuchet MS"/>
                <a:cs typeface="Trebuchet MS"/>
              </a:rPr>
              <a:t>,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-60">
                <a:latin typeface="Trebuchet MS"/>
                <a:cs typeface="Trebuchet MS"/>
              </a:rPr>
              <a:t>i</a:t>
            </a:r>
            <a:r>
              <a:rPr dirty="0" sz="2500" spc="70">
                <a:latin typeface="Trebuchet MS"/>
                <a:cs typeface="Trebuchet MS"/>
              </a:rPr>
              <a:t>n</a:t>
            </a:r>
            <a:r>
              <a:rPr dirty="0" sz="2500" spc="105">
                <a:latin typeface="Trebuchet MS"/>
                <a:cs typeface="Trebuchet MS"/>
              </a:rPr>
              <a:t>c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70">
                <a:latin typeface="Trebuchet MS"/>
                <a:cs typeface="Trebuchet MS"/>
              </a:rPr>
              <a:t>n</a:t>
            </a:r>
            <a:r>
              <a:rPr dirty="0" sz="2500" spc="260">
                <a:latin typeface="Trebuchet MS"/>
                <a:cs typeface="Trebuchet MS"/>
              </a:rPr>
              <a:t>s</a:t>
            </a:r>
            <a:r>
              <a:rPr dirty="0" sz="2500" spc="-60">
                <a:latin typeface="Trebuchet MS"/>
                <a:cs typeface="Trebuchet MS"/>
              </a:rPr>
              <a:t>i</a:t>
            </a:r>
            <a:r>
              <a:rPr dirty="0" sz="2500" spc="260">
                <a:latin typeface="Trebuchet MS"/>
                <a:cs typeface="Trebuchet MS"/>
              </a:rPr>
              <a:t>s</a:t>
            </a:r>
            <a:r>
              <a:rPr dirty="0" sz="2500" spc="10">
                <a:latin typeface="Trebuchet MS"/>
                <a:cs typeface="Trebuchet MS"/>
              </a:rPr>
              <a:t>t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70">
                <a:latin typeface="Trebuchet MS"/>
                <a:cs typeface="Trebuchet MS"/>
              </a:rPr>
              <a:t>n</a:t>
            </a:r>
            <a:r>
              <a:rPr dirty="0" sz="2500" spc="10">
                <a:latin typeface="Trebuchet MS"/>
                <a:cs typeface="Trebuchet MS"/>
              </a:rPr>
              <a:t>t  </a:t>
            </a:r>
            <a:r>
              <a:rPr dirty="0" sz="2500" spc="85">
                <a:latin typeface="Trebuchet MS"/>
                <a:cs typeface="Trebuchet MS"/>
              </a:rPr>
              <a:t>and </a:t>
            </a:r>
            <a:r>
              <a:rPr dirty="0" sz="2500" spc="95">
                <a:latin typeface="Trebuchet MS"/>
                <a:cs typeface="Trebuchet MS"/>
              </a:rPr>
              <a:t>lacking </a:t>
            </a:r>
            <a:r>
              <a:rPr dirty="0" sz="2500" spc="10">
                <a:latin typeface="Trebuchet MS"/>
                <a:cs typeface="Trebuchet MS"/>
              </a:rPr>
              <a:t>in </a:t>
            </a:r>
            <a:r>
              <a:rPr dirty="0" sz="2500" spc="35">
                <a:latin typeface="Trebuchet MS"/>
                <a:cs typeface="Trebuchet MS"/>
              </a:rPr>
              <a:t>certain </a:t>
            </a:r>
            <a:r>
              <a:rPr dirty="0" sz="2500" spc="40">
                <a:latin typeface="Trebuchet MS"/>
                <a:cs typeface="Trebuchet MS"/>
              </a:rPr>
              <a:t> </a:t>
            </a:r>
            <a:r>
              <a:rPr dirty="0" sz="2500" spc="90">
                <a:latin typeface="Trebuchet MS"/>
                <a:cs typeface="Trebuchet MS"/>
              </a:rPr>
              <a:t>b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70">
                <a:latin typeface="Trebuchet MS"/>
                <a:cs typeface="Trebuchet MS"/>
              </a:rPr>
              <a:t>h</a:t>
            </a:r>
            <a:r>
              <a:rPr dirty="0" sz="2500" spc="90">
                <a:latin typeface="Trebuchet MS"/>
                <a:cs typeface="Trebuchet MS"/>
              </a:rPr>
              <a:t>a</a:t>
            </a:r>
            <a:r>
              <a:rPr dirty="0" sz="2500" spc="25">
                <a:latin typeface="Trebuchet MS"/>
                <a:cs typeface="Trebuchet MS"/>
              </a:rPr>
              <a:t>v</a:t>
            </a:r>
            <a:r>
              <a:rPr dirty="0" sz="2500" spc="-60">
                <a:latin typeface="Trebuchet MS"/>
                <a:cs typeface="Trebuchet MS"/>
              </a:rPr>
              <a:t>i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-10">
                <a:latin typeface="Trebuchet MS"/>
                <a:cs typeface="Trebuchet MS"/>
              </a:rPr>
              <a:t>r</a:t>
            </a:r>
            <a:r>
              <a:rPr dirty="0" sz="2500" spc="265">
                <a:latin typeface="Trebuchet MS"/>
                <a:cs typeface="Trebuchet MS"/>
              </a:rPr>
              <a:t>s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-5">
                <a:latin typeface="Trebuchet MS"/>
                <a:cs typeface="Trebuchet MS"/>
              </a:rPr>
              <a:t>r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t</a:t>
            </a:r>
            <a:r>
              <a:rPr dirty="0" sz="2500" spc="-10">
                <a:latin typeface="Trebuchet MS"/>
                <a:cs typeface="Trebuchet MS"/>
              </a:rPr>
              <a:t>r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70">
                <a:latin typeface="Trebuchet MS"/>
                <a:cs typeface="Trebuchet MS"/>
              </a:rPr>
              <a:t>n</a:t>
            </a:r>
            <a:r>
              <a:rPr dirty="0" sz="2500" spc="90">
                <a:latin typeface="Trebuchet MS"/>
                <a:cs typeface="Trebuchet MS"/>
              </a:rPr>
              <a:t>d</a:t>
            </a:r>
            <a:r>
              <a:rPr dirty="0" sz="2500" spc="260">
                <a:latin typeface="Trebuchet MS"/>
                <a:cs typeface="Trebuchet MS"/>
              </a:rPr>
              <a:t>s</a:t>
            </a:r>
            <a:r>
              <a:rPr dirty="0" sz="2500" spc="-355">
                <a:latin typeface="Trebuchet MS"/>
                <a:cs typeface="Trebuchet MS"/>
              </a:rPr>
              <a:t>.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25">
                <a:latin typeface="Trebuchet MS"/>
                <a:cs typeface="Trebuchet MS"/>
              </a:rPr>
              <a:t>T</a:t>
            </a:r>
            <a:r>
              <a:rPr dirty="0" sz="2500" spc="70">
                <a:latin typeface="Trebuchet MS"/>
                <a:cs typeface="Trebuchet MS"/>
              </a:rPr>
              <a:t>h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75">
                <a:latin typeface="Trebuchet MS"/>
                <a:cs typeface="Trebuchet MS"/>
              </a:rPr>
              <a:t>y  </a:t>
            </a:r>
            <a:r>
              <a:rPr dirty="0" sz="2500" spc="40">
                <a:latin typeface="Trebuchet MS"/>
                <a:cs typeface="Trebuchet MS"/>
              </a:rPr>
              <a:t>are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105">
                <a:latin typeface="Trebuchet MS"/>
                <a:cs typeface="Trebuchet MS"/>
              </a:rPr>
              <a:t>also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40">
                <a:latin typeface="Trebuchet MS"/>
                <a:cs typeface="Trebuchet MS"/>
              </a:rPr>
              <a:t>likely</a:t>
            </a:r>
            <a:r>
              <a:rPr dirty="0" sz="2500" spc="-185">
                <a:latin typeface="Trebuchet MS"/>
                <a:cs typeface="Trebuchet MS"/>
              </a:rPr>
              <a:t> </a:t>
            </a:r>
            <a:r>
              <a:rPr dirty="0" sz="2500" spc="35">
                <a:latin typeface="Trebuchet MS"/>
                <a:cs typeface="Trebuchet MS"/>
              </a:rPr>
              <a:t>to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50">
                <a:latin typeface="Trebuchet MS"/>
                <a:cs typeface="Trebuchet MS"/>
              </a:rPr>
              <a:t>contain </a:t>
            </a:r>
            <a:r>
              <a:rPr dirty="0" sz="2500" spc="55">
                <a:latin typeface="Trebuchet MS"/>
                <a:cs typeface="Trebuchet MS"/>
              </a:rPr>
              <a:t> </a:t>
            </a:r>
            <a:r>
              <a:rPr dirty="0" sz="2500" spc="80">
                <a:latin typeface="Trebuchet MS"/>
                <a:cs typeface="Trebuchet MS"/>
              </a:rPr>
              <a:t>m</a:t>
            </a:r>
            <a:r>
              <a:rPr dirty="0" sz="2500" spc="90">
                <a:latin typeface="Trebuchet MS"/>
                <a:cs typeface="Trebuchet MS"/>
              </a:rPr>
              <a:t>a</a:t>
            </a:r>
            <a:r>
              <a:rPr dirty="0" sz="2500" spc="70">
                <a:latin typeface="Trebuchet MS"/>
                <a:cs typeface="Trebuchet MS"/>
              </a:rPr>
              <a:t>n</a:t>
            </a:r>
            <a:r>
              <a:rPr dirty="0" sz="2500" spc="100">
                <a:latin typeface="Trebuchet MS"/>
                <a:cs typeface="Trebuchet MS"/>
              </a:rPr>
              <a:t>y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-10">
                <a:latin typeface="Trebuchet MS"/>
                <a:cs typeface="Trebuchet MS"/>
              </a:rPr>
              <a:t>rr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-10">
                <a:latin typeface="Trebuchet MS"/>
                <a:cs typeface="Trebuchet MS"/>
              </a:rPr>
              <a:t>r</a:t>
            </a:r>
            <a:r>
              <a:rPr dirty="0" sz="2500" spc="260">
                <a:latin typeface="Trebuchet MS"/>
                <a:cs typeface="Trebuchet MS"/>
              </a:rPr>
              <a:t>s</a:t>
            </a:r>
            <a:r>
              <a:rPr dirty="0" sz="2500" spc="-355">
                <a:latin typeface="Trebuchet MS"/>
                <a:cs typeface="Trebuchet MS"/>
              </a:rPr>
              <a:t>.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475">
                <a:latin typeface="Trebuchet MS"/>
                <a:cs typeface="Trebuchet MS"/>
              </a:rPr>
              <a:t>S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-315">
                <a:latin typeface="Trebuchet MS"/>
                <a:cs typeface="Trebuchet MS"/>
              </a:rPr>
              <a:t>,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70">
                <a:latin typeface="Trebuchet MS"/>
                <a:cs typeface="Trebuchet MS"/>
              </a:rPr>
              <a:t>n</a:t>
            </a:r>
            <a:r>
              <a:rPr dirty="0" sz="2500" spc="105">
                <a:latin typeface="Trebuchet MS"/>
                <a:cs typeface="Trebuchet MS"/>
              </a:rPr>
              <a:t>c</a:t>
            </a:r>
            <a:r>
              <a:rPr dirty="0" sz="2500" spc="30">
                <a:latin typeface="Trebuchet MS"/>
                <a:cs typeface="Trebuchet MS"/>
              </a:rPr>
              <a:t>e  </a:t>
            </a:r>
            <a:r>
              <a:rPr dirty="0" sz="2500" spc="105">
                <a:latin typeface="Trebuchet MS"/>
                <a:cs typeface="Trebuchet MS"/>
              </a:rPr>
              <a:t>c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5">
                <a:latin typeface="Trebuchet MS"/>
                <a:cs typeface="Trebuchet MS"/>
              </a:rPr>
              <a:t>ll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105">
                <a:latin typeface="Trebuchet MS"/>
                <a:cs typeface="Trebuchet MS"/>
              </a:rPr>
              <a:t>c</a:t>
            </a:r>
            <a:r>
              <a:rPr dirty="0" sz="2500" spc="10">
                <a:latin typeface="Trebuchet MS"/>
                <a:cs typeface="Trebuchet MS"/>
              </a:rPr>
              <a:t>t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90">
                <a:latin typeface="Trebuchet MS"/>
                <a:cs typeface="Trebuchet MS"/>
              </a:rPr>
              <a:t>d</a:t>
            </a:r>
            <a:r>
              <a:rPr dirty="0" sz="2500" spc="-315">
                <a:latin typeface="Trebuchet MS"/>
                <a:cs typeface="Trebuchet MS"/>
              </a:rPr>
              <a:t>,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t</a:t>
            </a:r>
            <a:r>
              <a:rPr dirty="0" sz="2500" spc="70">
                <a:latin typeface="Trebuchet MS"/>
                <a:cs typeface="Trebuchet MS"/>
              </a:rPr>
              <a:t>h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100">
                <a:latin typeface="Trebuchet MS"/>
                <a:cs typeface="Trebuchet MS"/>
              </a:rPr>
              <a:t>y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90">
                <a:latin typeface="Trebuchet MS"/>
                <a:cs typeface="Trebuchet MS"/>
              </a:rPr>
              <a:t>a</a:t>
            </a:r>
            <a:r>
              <a:rPr dirty="0" sz="2500" spc="-10">
                <a:latin typeface="Trebuchet MS"/>
                <a:cs typeface="Trebuchet MS"/>
              </a:rPr>
              <a:t>r</a:t>
            </a:r>
            <a:r>
              <a:rPr dirty="0" sz="2500" spc="45">
                <a:latin typeface="Trebuchet MS"/>
                <a:cs typeface="Trebuchet MS"/>
              </a:rPr>
              <a:t>e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85">
                <a:latin typeface="Trebuchet MS"/>
                <a:cs typeface="Trebuchet MS"/>
              </a:rPr>
              <a:t>p</a:t>
            </a:r>
            <a:r>
              <a:rPr dirty="0" sz="2500" spc="-10">
                <a:latin typeface="Trebuchet MS"/>
                <a:cs typeface="Trebuchet MS"/>
              </a:rPr>
              <a:t>r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20">
                <a:latin typeface="Trebuchet MS"/>
                <a:cs typeface="Trebuchet MS"/>
              </a:rPr>
              <a:t>-  </a:t>
            </a:r>
            <a:r>
              <a:rPr dirty="0" sz="2500" spc="85">
                <a:latin typeface="Trebuchet MS"/>
                <a:cs typeface="Trebuchet MS"/>
              </a:rPr>
              <a:t>p</a:t>
            </a:r>
            <a:r>
              <a:rPr dirty="0" sz="2500" spc="-10">
                <a:latin typeface="Trebuchet MS"/>
                <a:cs typeface="Trebuchet MS"/>
              </a:rPr>
              <a:t>r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105">
                <a:latin typeface="Trebuchet MS"/>
                <a:cs typeface="Trebuchet MS"/>
              </a:rPr>
              <a:t>c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260">
                <a:latin typeface="Trebuchet MS"/>
                <a:cs typeface="Trebuchet MS"/>
              </a:rPr>
              <a:t>ss</a:t>
            </a:r>
            <a:r>
              <a:rPr dirty="0" sz="2500" spc="40">
                <a:latin typeface="Trebuchet MS"/>
                <a:cs typeface="Trebuchet MS"/>
              </a:rPr>
              <a:t>e</a:t>
            </a:r>
            <a:r>
              <a:rPr dirty="0" sz="2500" spc="95">
                <a:latin typeface="Trebuchet MS"/>
                <a:cs typeface="Trebuchet MS"/>
              </a:rPr>
              <a:t>d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-60">
                <a:latin typeface="Trebuchet MS"/>
                <a:cs typeface="Trebuchet MS"/>
              </a:rPr>
              <a:t>i</a:t>
            </a:r>
            <a:r>
              <a:rPr dirty="0" sz="2500" spc="70">
                <a:latin typeface="Trebuchet MS"/>
                <a:cs typeface="Trebuchet MS"/>
              </a:rPr>
              <a:t>n</a:t>
            </a:r>
            <a:r>
              <a:rPr dirty="0" sz="2500" spc="10">
                <a:latin typeface="Trebuchet MS"/>
                <a:cs typeface="Trebuchet MS"/>
              </a:rPr>
              <a:t>t</a:t>
            </a:r>
            <a:r>
              <a:rPr dirty="0" sz="2500" spc="65">
                <a:latin typeface="Trebuchet MS"/>
                <a:cs typeface="Trebuchet MS"/>
              </a:rPr>
              <a:t>o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95">
                <a:latin typeface="Trebuchet MS"/>
                <a:cs typeface="Trebuchet MS"/>
              </a:rPr>
              <a:t>a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85">
                <a:latin typeface="Trebuchet MS"/>
                <a:cs typeface="Trebuchet MS"/>
              </a:rPr>
              <a:t>f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-10">
                <a:latin typeface="Trebuchet MS"/>
                <a:cs typeface="Trebuchet MS"/>
              </a:rPr>
              <a:t>r</a:t>
            </a:r>
            <a:r>
              <a:rPr dirty="0" sz="2500" spc="80">
                <a:latin typeface="Trebuchet MS"/>
                <a:cs typeface="Trebuchet MS"/>
              </a:rPr>
              <a:t>m</a:t>
            </a:r>
            <a:r>
              <a:rPr dirty="0" sz="2500" spc="90">
                <a:latin typeface="Trebuchet MS"/>
                <a:cs typeface="Trebuchet MS"/>
              </a:rPr>
              <a:t>a</a:t>
            </a:r>
            <a:r>
              <a:rPr dirty="0" sz="2500" spc="10">
                <a:latin typeface="Trebuchet MS"/>
                <a:cs typeface="Trebuchet MS"/>
              </a:rPr>
              <a:t>t  </a:t>
            </a:r>
            <a:r>
              <a:rPr dirty="0" sz="2500" spc="40">
                <a:latin typeface="Trebuchet MS"/>
                <a:cs typeface="Trebuchet MS"/>
              </a:rPr>
              <a:t>the </a:t>
            </a:r>
            <a:r>
              <a:rPr dirty="0" sz="2500" spc="60">
                <a:latin typeface="Trebuchet MS"/>
                <a:cs typeface="Trebuchet MS"/>
              </a:rPr>
              <a:t>machine </a:t>
            </a:r>
            <a:r>
              <a:rPr dirty="0" sz="2500" spc="65">
                <a:latin typeface="Trebuchet MS"/>
                <a:cs typeface="Trebuchet MS"/>
              </a:rPr>
              <a:t>learning </a:t>
            </a:r>
            <a:r>
              <a:rPr dirty="0" sz="2500" spc="70">
                <a:latin typeface="Trebuchet MS"/>
                <a:cs typeface="Trebuchet MS"/>
              </a:rPr>
              <a:t> </a:t>
            </a:r>
            <a:r>
              <a:rPr dirty="0" sz="2500" spc="90">
                <a:latin typeface="Trebuchet MS"/>
                <a:cs typeface="Trebuchet MS"/>
              </a:rPr>
              <a:t>a</a:t>
            </a:r>
            <a:r>
              <a:rPr dirty="0" sz="2500" spc="5">
                <a:latin typeface="Trebuchet MS"/>
                <a:cs typeface="Trebuchet MS"/>
              </a:rPr>
              <a:t>l</a:t>
            </a:r>
            <a:r>
              <a:rPr dirty="0" sz="2500" spc="290">
                <a:latin typeface="Trebuchet MS"/>
                <a:cs typeface="Trebuchet MS"/>
              </a:rPr>
              <a:t>g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-10">
                <a:latin typeface="Trebuchet MS"/>
                <a:cs typeface="Trebuchet MS"/>
              </a:rPr>
              <a:t>r</a:t>
            </a:r>
            <a:r>
              <a:rPr dirty="0" sz="2500" spc="-60">
                <a:latin typeface="Trebuchet MS"/>
                <a:cs typeface="Trebuchet MS"/>
              </a:rPr>
              <a:t>i</a:t>
            </a:r>
            <a:r>
              <a:rPr dirty="0" sz="2500" spc="10">
                <a:latin typeface="Trebuchet MS"/>
                <a:cs typeface="Trebuchet MS"/>
              </a:rPr>
              <a:t>t</a:t>
            </a:r>
            <a:r>
              <a:rPr dirty="0" sz="2500" spc="70">
                <a:latin typeface="Trebuchet MS"/>
                <a:cs typeface="Trebuchet MS"/>
              </a:rPr>
              <a:t>h</a:t>
            </a:r>
            <a:r>
              <a:rPr dirty="0" sz="2500" spc="85">
                <a:latin typeface="Trebuchet MS"/>
                <a:cs typeface="Trebuchet MS"/>
              </a:rPr>
              <a:t>m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105">
                <a:latin typeface="Trebuchet MS"/>
                <a:cs typeface="Trebuchet MS"/>
              </a:rPr>
              <a:t>c</a:t>
            </a:r>
            <a:r>
              <a:rPr dirty="0" sz="2500" spc="90">
                <a:latin typeface="Trebuchet MS"/>
                <a:cs typeface="Trebuchet MS"/>
              </a:rPr>
              <a:t>a</a:t>
            </a:r>
            <a:r>
              <a:rPr dirty="0" sz="2500" spc="75">
                <a:latin typeface="Trebuchet MS"/>
                <a:cs typeface="Trebuchet MS"/>
              </a:rPr>
              <a:t>n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60">
                <a:latin typeface="Trebuchet MS"/>
                <a:cs typeface="Trebuchet MS"/>
              </a:rPr>
              <a:t>u</a:t>
            </a:r>
            <a:r>
              <a:rPr dirty="0" sz="2500" spc="260">
                <a:latin typeface="Trebuchet MS"/>
                <a:cs typeface="Trebuchet MS"/>
              </a:rPr>
              <a:t>s</a:t>
            </a:r>
            <a:r>
              <a:rPr dirty="0" sz="2500" spc="45">
                <a:latin typeface="Trebuchet MS"/>
                <a:cs typeface="Trebuchet MS"/>
              </a:rPr>
              <a:t>e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85">
                <a:latin typeface="Trebuchet MS"/>
                <a:cs typeface="Trebuchet MS"/>
              </a:rPr>
              <a:t>f</a:t>
            </a:r>
            <a:r>
              <a:rPr dirty="0" sz="2500" spc="60">
                <a:latin typeface="Trebuchet MS"/>
                <a:cs typeface="Trebuchet MS"/>
              </a:rPr>
              <a:t>o</a:t>
            </a:r>
            <a:r>
              <a:rPr dirty="0" sz="2500" spc="-5">
                <a:latin typeface="Trebuchet MS"/>
                <a:cs typeface="Trebuchet MS"/>
              </a:rPr>
              <a:t>r</a:t>
            </a:r>
            <a:r>
              <a:rPr dirty="0" sz="2500" spc="-180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t</a:t>
            </a:r>
            <a:r>
              <a:rPr dirty="0" sz="2500" spc="70">
                <a:latin typeface="Trebuchet MS"/>
                <a:cs typeface="Trebuchet MS"/>
              </a:rPr>
              <a:t>h</a:t>
            </a:r>
            <a:r>
              <a:rPr dirty="0" sz="2500" spc="30">
                <a:latin typeface="Trebuchet MS"/>
                <a:cs typeface="Trebuchet MS"/>
              </a:rPr>
              <a:t>e  </a:t>
            </a:r>
            <a:r>
              <a:rPr dirty="0" sz="2500" spc="-15">
                <a:latin typeface="Trebuchet MS"/>
                <a:cs typeface="Trebuchet MS"/>
              </a:rPr>
              <a:t>model.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2356" y="4026419"/>
            <a:ext cx="4029075" cy="502666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2500" spc="260" b="1">
                <a:solidFill>
                  <a:srgbClr val="526616"/>
                </a:solidFill>
                <a:latin typeface="Trebuchet MS"/>
                <a:cs typeface="Trebuchet MS"/>
              </a:rPr>
              <a:t>C</a:t>
            </a:r>
            <a:r>
              <a:rPr dirty="0" sz="2500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2500" spc="75" b="1">
                <a:solidFill>
                  <a:srgbClr val="526616"/>
                </a:solidFill>
                <a:latin typeface="Trebuchet MS"/>
                <a:cs typeface="Trebuchet MS"/>
              </a:rPr>
              <a:t>ll</a:t>
            </a:r>
            <a:r>
              <a:rPr dirty="0" sz="2500" spc="-2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2500" spc="65" b="1">
                <a:solidFill>
                  <a:srgbClr val="526616"/>
                </a:solidFill>
                <a:latin typeface="Trebuchet MS"/>
                <a:cs typeface="Trebuchet MS"/>
              </a:rPr>
              <a:t>c</a:t>
            </a:r>
            <a:r>
              <a:rPr dirty="0" sz="2500" spc="60" b="1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2500" spc="-50" b="1">
                <a:solidFill>
                  <a:srgbClr val="526616"/>
                </a:solidFill>
                <a:latin typeface="Trebuchet MS"/>
                <a:cs typeface="Trebuchet MS"/>
              </a:rPr>
              <a:t>i</a:t>
            </a:r>
            <a:r>
              <a:rPr dirty="0" sz="2500" b="1">
                <a:solidFill>
                  <a:srgbClr val="526616"/>
                </a:solidFill>
                <a:latin typeface="Trebuchet MS"/>
                <a:cs typeface="Trebuchet MS"/>
              </a:rPr>
              <a:t>n</a:t>
            </a:r>
            <a:r>
              <a:rPr dirty="0" sz="2500" spc="315" b="1">
                <a:solidFill>
                  <a:srgbClr val="526616"/>
                </a:solidFill>
                <a:latin typeface="Trebuchet MS"/>
                <a:cs typeface="Trebuchet MS"/>
              </a:rPr>
              <a:t>g</a:t>
            </a:r>
            <a:r>
              <a:rPr dirty="0" sz="2500" spc="-22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2500" spc="60" b="1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2500" spc="-10" b="1">
                <a:solidFill>
                  <a:srgbClr val="526616"/>
                </a:solidFill>
                <a:latin typeface="Trebuchet MS"/>
                <a:cs typeface="Trebuchet MS"/>
              </a:rPr>
              <a:t>h</a:t>
            </a:r>
            <a:r>
              <a:rPr dirty="0" sz="2500" spc="-20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2500" spc="-22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2500" spc="185" b="1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2500" spc="95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2500" spc="60" b="1">
                <a:solidFill>
                  <a:srgbClr val="526616"/>
                </a:solidFill>
                <a:latin typeface="Trebuchet MS"/>
                <a:cs typeface="Trebuchet MS"/>
              </a:rPr>
              <a:t>t</a:t>
            </a:r>
            <a:r>
              <a:rPr dirty="0" sz="2500" spc="100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  <a:spcBef>
                <a:spcPts val="1120"/>
              </a:spcBef>
            </a:pPr>
            <a:r>
              <a:rPr dirty="0" sz="2700" spc="80">
                <a:latin typeface="Trebuchet MS"/>
                <a:cs typeface="Trebuchet MS"/>
              </a:rPr>
              <a:t>Collecting </a:t>
            </a:r>
            <a:r>
              <a:rPr dirty="0" sz="2700" spc="75">
                <a:latin typeface="Trebuchet MS"/>
                <a:cs typeface="Trebuchet MS"/>
              </a:rPr>
              <a:t>data </a:t>
            </a:r>
            <a:r>
              <a:rPr dirty="0" sz="2700" spc="50">
                <a:latin typeface="Trebuchet MS"/>
                <a:cs typeface="Trebuchet MS"/>
              </a:rPr>
              <a:t>for </a:t>
            </a:r>
            <a:r>
              <a:rPr dirty="0" sz="2700" spc="55">
                <a:latin typeface="Trebuchet MS"/>
                <a:cs typeface="Trebuchet MS"/>
              </a:rPr>
              <a:t> </a:t>
            </a:r>
            <a:r>
              <a:rPr dirty="0" sz="2700" spc="10">
                <a:latin typeface="Trebuchet MS"/>
                <a:cs typeface="Trebuchet MS"/>
              </a:rPr>
              <a:t>t</a:t>
            </a:r>
            <a:r>
              <a:rPr dirty="0" sz="2700" spc="-10">
                <a:latin typeface="Trebuchet MS"/>
                <a:cs typeface="Trebuchet MS"/>
              </a:rPr>
              <a:t>r</a:t>
            </a:r>
            <a:r>
              <a:rPr dirty="0" sz="2700" spc="100">
                <a:latin typeface="Trebuchet MS"/>
                <a:cs typeface="Trebuchet MS"/>
              </a:rPr>
              <a:t>a</a:t>
            </a:r>
            <a:r>
              <a:rPr dirty="0" sz="2700" spc="-70">
                <a:latin typeface="Trebuchet MS"/>
                <a:cs typeface="Trebuchet MS"/>
              </a:rPr>
              <a:t>i</a:t>
            </a:r>
            <a:r>
              <a:rPr dirty="0" sz="2700" spc="75">
                <a:latin typeface="Trebuchet MS"/>
                <a:cs typeface="Trebuchet MS"/>
              </a:rPr>
              <a:t>n</a:t>
            </a:r>
            <a:r>
              <a:rPr dirty="0" sz="2700" spc="-70">
                <a:latin typeface="Trebuchet MS"/>
                <a:cs typeface="Trebuchet MS"/>
              </a:rPr>
              <a:t>i</a:t>
            </a:r>
            <a:r>
              <a:rPr dirty="0" sz="2700" spc="75">
                <a:latin typeface="Trebuchet MS"/>
                <a:cs typeface="Trebuchet MS"/>
              </a:rPr>
              <a:t>n</a:t>
            </a:r>
            <a:r>
              <a:rPr dirty="0" sz="2700" spc="320">
                <a:latin typeface="Trebuchet MS"/>
                <a:cs typeface="Trebuchet MS"/>
              </a:rPr>
              <a:t>g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10">
                <a:latin typeface="Trebuchet MS"/>
                <a:cs typeface="Trebuchet MS"/>
              </a:rPr>
              <a:t>t</a:t>
            </a:r>
            <a:r>
              <a:rPr dirty="0" sz="2700" spc="75">
                <a:latin typeface="Trebuchet MS"/>
                <a:cs typeface="Trebuchet MS"/>
              </a:rPr>
              <a:t>h</a:t>
            </a:r>
            <a:r>
              <a:rPr dirty="0" sz="2700" spc="45">
                <a:latin typeface="Trebuchet MS"/>
                <a:cs typeface="Trebuchet MS"/>
              </a:rPr>
              <a:t>e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470">
                <a:latin typeface="Trebuchet MS"/>
                <a:cs typeface="Trebuchet MS"/>
              </a:rPr>
              <a:t>M</a:t>
            </a:r>
            <a:r>
              <a:rPr dirty="0" sz="2700" spc="190">
                <a:latin typeface="Trebuchet MS"/>
                <a:cs typeface="Trebuchet MS"/>
              </a:rPr>
              <a:t>L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85">
                <a:latin typeface="Trebuchet MS"/>
                <a:cs typeface="Trebuchet MS"/>
              </a:rPr>
              <a:t>m</a:t>
            </a:r>
            <a:r>
              <a:rPr dirty="0" sz="2700" spc="60">
                <a:latin typeface="Trebuchet MS"/>
                <a:cs typeface="Trebuchet MS"/>
              </a:rPr>
              <a:t>o</a:t>
            </a:r>
            <a:r>
              <a:rPr dirty="0" sz="2700" spc="95">
                <a:latin typeface="Trebuchet MS"/>
                <a:cs typeface="Trebuchet MS"/>
              </a:rPr>
              <a:t>d</a:t>
            </a:r>
            <a:r>
              <a:rPr dirty="0" sz="2700" spc="40">
                <a:latin typeface="Trebuchet MS"/>
                <a:cs typeface="Trebuchet MS"/>
              </a:rPr>
              <a:t>e</a:t>
            </a:r>
            <a:r>
              <a:rPr dirty="0" sz="2700" spc="5">
                <a:latin typeface="Trebuchet MS"/>
                <a:cs typeface="Trebuchet MS"/>
              </a:rPr>
              <a:t>l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-70">
                <a:latin typeface="Trebuchet MS"/>
                <a:cs typeface="Trebuchet MS"/>
              </a:rPr>
              <a:t>i</a:t>
            </a:r>
            <a:r>
              <a:rPr dirty="0" sz="2700" spc="235">
                <a:latin typeface="Trebuchet MS"/>
                <a:cs typeface="Trebuchet MS"/>
              </a:rPr>
              <a:t>s  </a:t>
            </a:r>
            <a:r>
              <a:rPr dirty="0" sz="2700" spc="45">
                <a:latin typeface="Trebuchet MS"/>
                <a:cs typeface="Trebuchet MS"/>
              </a:rPr>
              <a:t>the </a:t>
            </a:r>
            <a:r>
              <a:rPr dirty="0" sz="2700" spc="105">
                <a:latin typeface="Trebuchet MS"/>
                <a:cs typeface="Trebuchet MS"/>
              </a:rPr>
              <a:t>basic step </a:t>
            </a:r>
            <a:r>
              <a:rPr dirty="0" sz="2700" spc="5">
                <a:latin typeface="Trebuchet MS"/>
                <a:cs typeface="Trebuchet MS"/>
              </a:rPr>
              <a:t>in </a:t>
            </a:r>
            <a:r>
              <a:rPr dirty="0" sz="2700" spc="45">
                <a:latin typeface="Trebuchet MS"/>
                <a:cs typeface="Trebuchet MS"/>
              </a:rPr>
              <a:t>the </a:t>
            </a:r>
            <a:r>
              <a:rPr dirty="0" sz="2700" spc="50">
                <a:latin typeface="Trebuchet MS"/>
                <a:cs typeface="Trebuchet MS"/>
              </a:rPr>
              <a:t> </a:t>
            </a:r>
            <a:r>
              <a:rPr dirty="0" sz="2700" spc="60">
                <a:latin typeface="Trebuchet MS"/>
                <a:cs typeface="Trebuchet MS"/>
              </a:rPr>
              <a:t>machine </a:t>
            </a:r>
            <a:r>
              <a:rPr dirty="0" sz="2700" spc="65">
                <a:latin typeface="Trebuchet MS"/>
                <a:cs typeface="Trebuchet MS"/>
              </a:rPr>
              <a:t>learning </a:t>
            </a:r>
            <a:r>
              <a:rPr dirty="0" sz="2700" spc="70">
                <a:latin typeface="Trebuchet MS"/>
                <a:cs typeface="Trebuchet MS"/>
              </a:rPr>
              <a:t> </a:t>
            </a:r>
            <a:r>
              <a:rPr dirty="0" sz="2700" spc="90">
                <a:latin typeface="Trebuchet MS"/>
                <a:cs typeface="Trebuchet MS"/>
              </a:rPr>
              <a:t>p</a:t>
            </a:r>
            <a:r>
              <a:rPr dirty="0" sz="2700" spc="-70">
                <a:latin typeface="Trebuchet MS"/>
                <a:cs typeface="Trebuchet MS"/>
              </a:rPr>
              <a:t>i</a:t>
            </a:r>
            <a:r>
              <a:rPr dirty="0" sz="2700" spc="90">
                <a:latin typeface="Trebuchet MS"/>
                <a:cs typeface="Trebuchet MS"/>
              </a:rPr>
              <a:t>p</a:t>
            </a:r>
            <a:r>
              <a:rPr dirty="0" sz="2700" spc="40">
                <a:latin typeface="Trebuchet MS"/>
                <a:cs typeface="Trebuchet MS"/>
              </a:rPr>
              <a:t>e</a:t>
            </a:r>
            <a:r>
              <a:rPr dirty="0" sz="2700">
                <a:latin typeface="Trebuchet MS"/>
                <a:cs typeface="Trebuchet MS"/>
              </a:rPr>
              <a:t>l</a:t>
            </a:r>
            <a:r>
              <a:rPr dirty="0" sz="2700" spc="-70">
                <a:latin typeface="Trebuchet MS"/>
                <a:cs typeface="Trebuchet MS"/>
              </a:rPr>
              <a:t>i</a:t>
            </a:r>
            <a:r>
              <a:rPr dirty="0" sz="2700" spc="75">
                <a:latin typeface="Trebuchet MS"/>
                <a:cs typeface="Trebuchet MS"/>
              </a:rPr>
              <a:t>n</a:t>
            </a:r>
            <a:r>
              <a:rPr dirty="0" sz="2700" spc="40">
                <a:latin typeface="Trebuchet MS"/>
                <a:cs typeface="Trebuchet MS"/>
              </a:rPr>
              <a:t>e</a:t>
            </a:r>
            <a:r>
              <a:rPr dirty="0" sz="2700" spc="-385">
                <a:latin typeface="Trebuchet MS"/>
                <a:cs typeface="Trebuchet MS"/>
              </a:rPr>
              <a:t>.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25">
                <a:latin typeface="Trebuchet MS"/>
                <a:cs typeface="Trebuchet MS"/>
              </a:rPr>
              <a:t>T</a:t>
            </a:r>
            <a:r>
              <a:rPr dirty="0" sz="2700" spc="75">
                <a:latin typeface="Trebuchet MS"/>
                <a:cs typeface="Trebuchet MS"/>
              </a:rPr>
              <a:t>h</a:t>
            </a:r>
            <a:r>
              <a:rPr dirty="0" sz="2700" spc="45">
                <a:latin typeface="Trebuchet MS"/>
                <a:cs typeface="Trebuchet MS"/>
              </a:rPr>
              <a:t>e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90">
                <a:latin typeface="Trebuchet MS"/>
                <a:cs typeface="Trebuchet MS"/>
              </a:rPr>
              <a:t>p</a:t>
            </a:r>
            <a:r>
              <a:rPr dirty="0" sz="2700" spc="-10">
                <a:latin typeface="Trebuchet MS"/>
                <a:cs typeface="Trebuchet MS"/>
              </a:rPr>
              <a:t>r</a:t>
            </a:r>
            <a:r>
              <a:rPr dirty="0" sz="2700" spc="40">
                <a:latin typeface="Trebuchet MS"/>
                <a:cs typeface="Trebuchet MS"/>
              </a:rPr>
              <a:t>e</a:t>
            </a:r>
            <a:r>
              <a:rPr dirty="0" sz="2700" spc="95">
                <a:latin typeface="Trebuchet MS"/>
                <a:cs typeface="Trebuchet MS"/>
              </a:rPr>
              <a:t>d</a:t>
            </a:r>
            <a:r>
              <a:rPr dirty="0" sz="2700" spc="-70">
                <a:latin typeface="Trebuchet MS"/>
                <a:cs typeface="Trebuchet MS"/>
              </a:rPr>
              <a:t>i</a:t>
            </a:r>
            <a:r>
              <a:rPr dirty="0" sz="2700" spc="110">
                <a:latin typeface="Trebuchet MS"/>
                <a:cs typeface="Trebuchet MS"/>
              </a:rPr>
              <a:t>c</a:t>
            </a:r>
            <a:r>
              <a:rPr dirty="0" sz="2700" spc="10">
                <a:latin typeface="Trebuchet MS"/>
                <a:cs typeface="Trebuchet MS"/>
              </a:rPr>
              <a:t>t</a:t>
            </a:r>
            <a:r>
              <a:rPr dirty="0" sz="2700" spc="-70">
                <a:latin typeface="Trebuchet MS"/>
                <a:cs typeface="Trebuchet MS"/>
              </a:rPr>
              <a:t>i</a:t>
            </a:r>
            <a:r>
              <a:rPr dirty="0" sz="2700" spc="60">
                <a:latin typeface="Trebuchet MS"/>
                <a:cs typeface="Trebuchet MS"/>
              </a:rPr>
              <a:t>o</a:t>
            </a:r>
            <a:r>
              <a:rPr dirty="0" sz="2700" spc="75">
                <a:latin typeface="Trebuchet MS"/>
                <a:cs typeface="Trebuchet MS"/>
              </a:rPr>
              <a:t>n</a:t>
            </a:r>
            <a:r>
              <a:rPr dirty="0" sz="2700" spc="235">
                <a:latin typeface="Trebuchet MS"/>
                <a:cs typeface="Trebuchet MS"/>
              </a:rPr>
              <a:t>s  </a:t>
            </a:r>
            <a:r>
              <a:rPr dirty="0" sz="2700" spc="85">
                <a:latin typeface="Trebuchet MS"/>
                <a:cs typeface="Trebuchet MS"/>
              </a:rPr>
              <a:t>m</a:t>
            </a:r>
            <a:r>
              <a:rPr dirty="0" sz="2700" spc="100">
                <a:latin typeface="Trebuchet MS"/>
                <a:cs typeface="Trebuchet MS"/>
              </a:rPr>
              <a:t>a</a:t>
            </a:r>
            <a:r>
              <a:rPr dirty="0" sz="2700" spc="95">
                <a:latin typeface="Trebuchet MS"/>
                <a:cs typeface="Trebuchet MS"/>
              </a:rPr>
              <a:t>d</a:t>
            </a:r>
            <a:r>
              <a:rPr dirty="0" sz="2700" spc="45">
                <a:latin typeface="Trebuchet MS"/>
                <a:cs typeface="Trebuchet MS"/>
              </a:rPr>
              <a:t>e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95">
                <a:latin typeface="Trebuchet MS"/>
                <a:cs typeface="Trebuchet MS"/>
              </a:rPr>
              <a:t>b</a:t>
            </a:r>
            <a:r>
              <a:rPr dirty="0" sz="2700" spc="105">
                <a:latin typeface="Trebuchet MS"/>
                <a:cs typeface="Trebuchet MS"/>
              </a:rPr>
              <a:t>y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470">
                <a:latin typeface="Trebuchet MS"/>
                <a:cs typeface="Trebuchet MS"/>
              </a:rPr>
              <a:t>M</a:t>
            </a:r>
            <a:r>
              <a:rPr dirty="0" sz="2700" spc="190">
                <a:latin typeface="Trebuchet MS"/>
                <a:cs typeface="Trebuchet MS"/>
              </a:rPr>
              <a:t>L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280">
                <a:latin typeface="Trebuchet MS"/>
                <a:cs typeface="Trebuchet MS"/>
              </a:rPr>
              <a:t>s</a:t>
            </a:r>
            <a:r>
              <a:rPr dirty="0" sz="2700" spc="100">
                <a:latin typeface="Trebuchet MS"/>
                <a:cs typeface="Trebuchet MS"/>
              </a:rPr>
              <a:t>y</a:t>
            </a:r>
            <a:r>
              <a:rPr dirty="0" sz="2700" spc="280">
                <a:latin typeface="Trebuchet MS"/>
                <a:cs typeface="Trebuchet MS"/>
              </a:rPr>
              <a:t>s</a:t>
            </a:r>
            <a:r>
              <a:rPr dirty="0" sz="2700" spc="10">
                <a:latin typeface="Trebuchet MS"/>
                <a:cs typeface="Trebuchet MS"/>
              </a:rPr>
              <a:t>t</a:t>
            </a:r>
            <a:r>
              <a:rPr dirty="0" sz="2700" spc="40">
                <a:latin typeface="Trebuchet MS"/>
                <a:cs typeface="Trebuchet MS"/>
              </a:rPr>
              <a:t>e</a:t>
            </a:r>
            <a:r>
              <a:rPr dirty="0" sz="2700" spc="85">
                <a:latin typeface="Trebuchet MS"/>
                <a:cs typeface="Trebuchet MS"/>
              </a:rPr>
              <a:t>m</a:t>
            </a:r>
            <a:r>
              <a:rPr dirty="0" sz="2700" spc="285">
                <a:latin typeface="Trebuchet MS"/>
                <a:cs typeface="Trebuchet MS"/>
              </a:rPr>
              <a:t>s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110">
                <a:latin typeface="Trebuchet MS"/>
                <a:cs typeface="Trebuchet MS"/>
              </a:rPr>
              <a:t>c</a:t>
            </a:r>
            <a:r>
              <a:rPr dirty="0" sz="2700" spc="100">
                <a:latin typeface="Trebuchet MS"/>
                <a:cs typeface="Trebuchet MS"/>
              </a:rPr>
              <a:t>a</a:t>
            </a:r>
            <a:r>
              <a:rPr dirty="0" sz="2700" spc="55">
                <a:latin typeface="Trebuchet MS"/>
                <a:cs typeface="Trebuchet MS"/>
              </a:rPr>
              <a:t>n  </a:t>
            </a:r>
            <a:r>
              <a:rPr dirty="0" sz="2700" spc="60">
                <a:latin typeface="Trebuchet MS"/>
                <a:cs typeface="Trebuchet MS"/>
              </a:rPr>
              <a:t>only </a:t>
            </a:r>
            <a:r>
              <a:rPr dirty="0" sz="2700" spc="70">
                <a:latin typeface="Trebuchet MS"/>
                <a:cs typeface="Trebuchet MS"/>
              </a:rPr>
              <a:t>be </a:t>
            </a:r>
            <a:r>
              <a:rPr dirty="0" sz="2700" spc="190">
                <a:latin typeface="Trebuchet MS"/>
                <a:cs typeface="Trebuchet MS"/>
              </a:rPr>
              <a:t>as </a:t>
            </a:r>
            <a:r>
              <a:rPr dirty="0" sz="2700" spc="135">
                <a:latin typeface="Trebuchet MS"/>
                <a:cs typeface="Trebuchet MS"/>
              </a:rPr>
              <a:t>good </a:t>
            </a:r>
            <a:r>
              <a:rPr dirty="0" sz="2700" spc="190">
                <a:latin typeface="Trebuchet MS"/>
                <a:cs typeface="Trebuchet MS"/>
              </a:rPr>
              <a:t>as </a:t>
            </a:r>
            <a:r>
              <a:rPr dirty="0" sz="2700" spc="45">
                <a:latin typeface="Trebuchet MS"/>
                <a:cs typeface="Trebuchet MS"/>
              </a:rPr>
              <a:t>the </a:t>
            </a:r>
            <a:r>
              <a:rPr dirty="0" sz="2700" spc="50">
                <a:latin typeface="Trebuchet MS"/>
                <a:cs typeface="Trebuchet MS"/>
              </a:rPr>
              <a:t> </a:t>
            </a:r>
            <a:r>
              <a:rPr dirty="0" sz="2700" spc="75">
                <a:latin typeface="Trebuchet MS"/>
                <a:cs typeface="Trebuchet MS"/>
              </a:rPr>
              <a:t>data </a:t>
            </a:r>
            <a:r>
              <a:rPr dirty="0" sz="2700" spc="70">
                <a:latin typeface="Trebuchet MS"/>
                <a:cs typeface="Trebuchet MS"/>
              </a:rPr>
              <a:t>on </a:t>
            </a:r>
            <a:r>
              <a:rPr dirty="0" sz="2700" spc="60">
                <a:latin typeface="Trebuchet MS"/>
                <a:cs typeface="Trebuchet MS"/>
              </a:rPr>
              <a:t>which </a:t>
            </a:r>
            <a:r>
              <a:rPr dirty="0" sz="2700" spc="55">
                <a:latin typeface="Trebuchet MS"/>
                <a:cs typeface="Trebuchet MS"/>
              </a:rPr>
              <a:t>they </a:t>
            </a:r>
            <a:r>
              <a:rPr dirty="0" sz="2700" spc="60">
                <a:latin typeface="Trebuchet MS"/>
                <a:cs typeface="Trebuchet MS"/>
              </a:rPr>
              <a:t>have </a:t>
            </a:r>
            <a:r>
              <a:rPr dirty="0" sz="2700" spc="-800">
                <a:latin typeface="Trebuchet MS"/>
                <a:cs typeface="Trebuchet MS"/>
              </a:rPr>
              <a:t> </a:t>
            </a:r>
            <a:r>
              <a:rPr dirty="0" sz="2700" spc="65">
                <a:latin typeface="Trebuchet MS"/>
                <a:cs typeface="Trebuchet MS"/>
              </a:rPr>
              <a:t>been</a:t>
            </a:r>
            <a:r>
              <a:rPr dirty="0" sz="2700" spc="-200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trained.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68793" y="4023976"/>
            <a:ext cx="4061460" cy="5313680"/>
          </a:xfrm>
          <a:prstGeom prst="rect">
            <a:avLst/>
          </a:prstGeom>
        </p:spPr>
        <p:txBody>
          <a:bodyPr wrap="square" lIns="0" tIns="207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500" spc="15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2500" spc="185" b="1">
                <a:solidFill>
                  <a:srgbClr val="526616"/>
                </a:solidFill>
                <a:latin typeface="Trebuchet MS"/>
                <a:cs typeface="Trebuchet MS"/>
              </a:rPr>
              <a:t>D</a:t>
            </a:r>
            <a:r>
              <a:rPr dirty="0" sz="2500" spc="229" b="1">
                <a:solidFill>
                  <a:srgbClr val="526616"/>
                </a:solidFill>
                <a:latin typeface="Trebuchet MS"/>
                <a:cs typeface="Trebuchet MS"/>
              </a:rPr>
              <a:t>A</a:t>
            </a:r>
            <a:r>
              <a:rPr dirty="0" sz="2500" spc="-225" b="1">
                <a:solidFill>
                  <a:srgbClr val="526616"/>
                </a:solidFill>
                <a:latin typeface="Trebuchet MS"/>
                <a:cs typeface="Trebuchet MS"/>
              </a:rPr>
              <a:t> </a:t>
            </a:r>
            <a:r>
              <a:rPr dirty="0" sz="2500" spc="155" b="1">
                <a:solidFill>
                  <a:srgbClr val="526616"/>
                </a:solidFill>
                <a:latin typeface="Trebuchet MS"/>
                <a:cs typeface="Trebuchet MS"/>
              </a:rPr>
              <a:t>P</a:t>
            </a:r>
            <a:r>
              <a:rPr dirty="0" sz="2500" spc="-60" b="1">
                <a:solidFill>
                  <a:srgbClr val="526616"/>
                </a:solidFill>
                <a:latin typeface="Trebuchet MS"/>
                <a:cs typeface="Trebuchet MS"/>
              </a:rPr>
              <a:t>r</a:t>
            </a:r>
            <a:r>
              <a:rPr dirty="0" sz="2500" b="1">
                <a:solidFill>
                  <a:srgbClr val="526616"/>
                </a:solidFill>
                <a:latin typeface="Trebuchet MS"/>
                <a:cs typeface="Trebuchet MS"/>
              </a:rPr>
              <a:t>o</a:t>
            </a:r>
            <a:r>
              <a:rPr dirty="0" sz="2500" spc="65" b="1">
                <a:solidFill>
                  <a:srgbClr val="526616"/>
                </a:solidFill>
                <a:latin typeface="Trebuchet MS"/>
                <a:cs typeface="Trebuchet MS"/>
              </a:rPr>
              <a:t>c</a:t>
            </a:r>
            <a:r>
              <a:rPr dirty="0" sz="2500" spc="-25" b="1">
                <a:solidFill>
                  <a:srgbClr val="526616"/>
                </a:solidFill>
                <a:latin typeface="Trebuchet MS"/>
                <a:cs typeface="Trebuchet MS"/>
              </a:rPr>
              <a:t>e</a:t>
            </a:r>
            <a:r>
              <a:rPr dirty="0" sz="2500" spc="225" b="1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r>
              <a:rPr dirty="0" sz="2500" spc="229" b="1">
                <a:solidFill>
                  <a:srgbClr val="526616"/>
                </a:solidFill>
                <a:latin typeface="Trebuchet MS"/>
                <a:cs typeface="Trebuchet MS"/>
              </a:rPr>
              <a:t>s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5399"/>
              </a:lnSpc>
              <a:spcBef>
                <a:spcPts val="1105"/>
              </a:spcBef>
            </a:pPr>
            <a:r>
              <a:rPr dirty="0" sz="2600" spc="215">
                <a:latin typeface="Trebuchet MS"/>
                <a:cs typeface="Trebuchet MS"/>
              </a:rPr>
              <a:t>E</a:t>
            </a:r>
            <a:r>
              <a:rPr dirty="0" sz="2600" spc="155">
                <a:latin typeface="Trebuchet MS"/>
                <a:cs typeface="Trebuchet MS"/>
              </a:rPr>
              <a:t>x</a:t>
            </a:r>
            <a:r>
              <a:rPr dirty="0" sz="2600" spc="90">
                <a:latin typeface="Trebuchet MS"/>
                <a:cs typeface="Trebuchet MS"/>
              </a:rPr>
              <a:t>p</a:t>
            </a:r>
            <a:r>
              <a:rPr dirty="0" sz="2600">
                <a:latin typeface="Trebuchet MS"/>
                <a:cs typeface="Trebuchet MS"/>
              </a:rPr>
              <a:t>l</a:t>
            </a:r>
            <a:r>
              <a:rPr dirty="0" sz="2600" spc="60">
                <a:latin typeface="Trebuchet MS"/>
                <a:cs typeface="Trebuchet MS"/>
              </a:rPr>
              <a:t>o</a:t>
            </a:r>
            <a:r>
              <a:rPr dirty="0" sz="2600" spc="-10">
                <a:latin typeface="Trebuchet MS"/>
                <a:cs typeface="Trebuchet MS"/>
              </a:rPr>
              <a:t>r</a:t>
            </a:r>
            <a:r>
              <a:rPr dirty="0" sz="2600" spc="95">
                <a:latin typeface="Trebuchet MS"/>
                <a:cs typeface="Trebuchet MS"/>
              </a:rPr>
              <a:t>a</a:t>
            </a:r>
            <a:r>
              <a:rPr dirty="0" sz="2600" spc="10">
                <a:latin typeface="Trebuchet MS"/>
                <a:cs typeface="Trebuchet MS"/>
              </a:rPr>
              <a:t>t</a:t>
            </a:r>
            <a:r>
              <a:rPr dirty="0" sz="2600" spc="60">
                <a:latin typeface="Trebuchet MS"/>
                <a:cs typeface="Trebuchet MS"/>
              </a:rPr>
              <a:t>o</a:t>
            </a:r>
            <a:r>
              <a:rPr dirty="0" sz="2600" spc="-10">
                <a:latin typeface="Trebuchet MS"/>
                <a:cs typeface="Trebuchet MS"/>
              </a:rPr>
              <a:t>r</a:t>
            </a:r>
            <a:r>
              <a:rPr dirty="0" sz="2600" spc="100">
                <a:latin typeface="Trebuchet MS"/>
                <a:cs typeface="Trebuchet MS"/>
              </a:rPr>
              <a:t>y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200">
                <a:latin typeface="Trebuchet MS"/>
                <a:cs typeface="Trebuchet MS"/>
              </a:rPr>
              <a:t>D</a:t>
            </a:r>
            <a:r>
              <a:rPr dirty="0" sz="2600" spc="95">
                <a:latin typeface="Trebuchet MS"/>
                <a:cs typeface="Trebuchet MS"/>
              </a:rPr>
              <a:t>a</a:t>
            </a:r>
            <a:r>
              <a:rPr dirty="0" sz="2600" spc="10">
                <a:latin typeface="Trebuchet MS"/>
                <a:cs typeface="Trebuchet MS"/>
              </a:rPr>
              <a:t>t</a:t>
            </a:r>
            <a:r>
              <a:rPr dirty="0" sz="2600" spc="100">
                <a:latin typeface="Trebuchet MS"/>
                <a:cs typeface="Trebuchet MS"/>
              </a:rPr>
              <a:t>a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305">
                <a:latin typeface="Trebuchet MS"/>
                <a:cs typeface="Trebuchet MS"/>
              </a:rPr>
              <a:t>A</a:t>
            </a:r>
            <a:r>
              <a:rPr dirty="0" sz="2600" spc="70">
                <a:latin typeface="Trebuchet MS"/>
                <a:cs typeface="Trebuchet MS"/>
              </a:rPr>
              <a:t>n</a:t>
            </a:r>
            <a:r>
              <a:rPr dirty="0" sz="2600" spc="95">
                <a:latin typeface="Trebuchet MS"/>
                <a:cs typeface="Trebuchet MS"/>
              </a:rPr>
              <a:t>a</a:t>
            </a:r>
            <a:r>
              <a:rPr dirty="0" sz="2600">
                <a:latin typeface="Trebuchet MS"/>
                <a:cs typeface="Trebuchet MS"/>
              </a:rPr>
              <a:t>l</a:t>
            </a:r>
            <a:r>
              <a:rPr dirty="0" sz="2600" spc="95">
                <a:latin typeface="Trebuchet MS"/>
                <a:cs typeface="Trebuchet MS"/>
              </a:rPr>
              <a:t>y</a:t>
            </a:r>
            <a:r>
              <a:rPr dirty="0" sz="2600" spc="270">
                <a:latin typeface="Trebuchet MS"/>
                <a:cs typeface="Trebuchet MS"/>
              </a:rPr>
              <a:t>s</a:t>
            </a:r>
            <a:r>
              <a:rPr dirty="0" sz="2600" spc="-65">
                <a:latin typeface="Trebuchet MS"/>
                <a:cs typeface="Trebuchet MS"/>
              </a:rPr>
              <a:t>i</a:t>
            </a:r>
            <a:r>
              <a:rPr dirty="0" sz="2600" spc="229">
                <a:latin typeface="Trebuchet MS"/>
                <a:cs typeface="Trebuchet MS"/>
              </a:rPr>
              <a:t>s  </a:t>
            </a:r>
            <a:r>
              <a:rPr dirty="0" sz="2600" spc="80">
                <a:latin typeface="Trebuchet MS"/>
                <a:cs typeface="Trebuchet MS"/>
              </a:rPr>
              <a:t>(EDA) </a:t>
            </a:r>
            <a:r>
              <a:rPr dirty="0" sz="2600" spc="105">
                <a:latin typeface="Trebuchet MS"/>
                <a:cs typeface="Trebuchet MS"/>
              </a:rPr>
              <a:t>is </a:t>
            </a:r>
            <a:r>
              <a:rPr dirty="0" sz="2600" spc="85">
                <a:latin typeface="Trebuchet MS"/>
                <a:cs typeface="Trebuchet MS"/>
              </a:rPr>
              <a:t>an </a:t>
            </a:r>
            <a:r>
              <a:rPr dirty="0" sz="2600" spc="75">
                <a:latin typeface="Trebuchet MS"/>
                <a:cs typeface="Trebuchet MS"/>
              </a:rPr>
              <a:t>approach </a:t>
            </a:r>
            <a:r>
              <a:rPr dirty="0" sz="2600" spc="35">
                <a:latin typeface="Trebuchet MS"/>
                <a:cs typeface="Trebuchet MS"/>
              </a:rPr>
              <a:t>to 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analyze </a:t>
            </a:r>
            <a:r>
              <a:rPr dirty="0" sz="2600" spc="40">
                <a:latin typeface="Trebuchet MS"/>
                <a:cs typeface="Trebuchet MS"/>
              </a:rPr>
              <a:t>the </a:t>
            </a:r>
            <a:r>
              <a:rPr dirty="0" sz="2600" spc="75">
                <a:latin typeface="Trebuchet MS"/>
                <a:cs typeface="Trebuchet MS"/>
              </a:rPr>
              <a:t>data </a:t>
            </a:r>
            <a:r>
              <a:rPr dirty="0" sz="2600" spc="130">
                <a:latin typeface="Trebuchet MS"/>
                <a:cs typeface="Trebuchet MS"/>
              </a:rPr>
              <a:t>using </a:t>
            </a:r>
            <a:r>
              <a:rPr dirty="0" sz="2600" spc="135">
                <a:latin typeface="Trebuchet MS"/>
                <a:cs typeface="Trebuchet MS"/>
              </a:rPr>
              <a:t> </a:t>
            </a:r>
            <a:r>
              <a:rPr dirty="0" sz="2600" spc="65">
                <a:latin typeface="Trebuchet MS"/>
                <a:cs typeface="Trebuchet MS"/>
              </a:rPr>
              <a:t>visual </a:t>
            </a:r>
            <a:r>
              <a:rPr dirty="0" sz="2600" spc="30">
                <a:latin typeface="Trebuchet MS"/>
                <a:cs typeface="Trebuchet MS"/>
              </a:rPr>
              <a:t>techniques. </a:t>
            </a:r>
            <a:r>
              <a:rPr dirty="0" sz="2600" spc="10">
                <a:latin typeface="Trebuchet MS"/>
                <a:cs typeface="Trebuchet MS"/>
              </a:rPr>
              <a:t>It </a:t>
            </a:r>
            <a:r>
              <a:rPr dirty="0" sz="2600" spc="105">
                <a:latin typeface="Trebuchet MS"/>
                <a:cs typeface="Trebuchet MS"/>
              </a:rPr>
              <a:t>is </a:t>
            </a:r>
            <a:r>
              <a:rPr dirty="0" sz="2600" spc="110">
                <a:latin typeface="Trebuchet MS"/>
                <a:cs typeface="Trebuchet MS"/>
              </a:rPr>
              <a:t> </a:t>
            </a:r>
            <a:r>
              <a:rPr dirty="0" sz="2600" spc="114">
                <a:latin typeface="Trebuchet MS"/>
                <a:cs typeface="Trebuchet MS"/>
              </a:rPr>
              <a:t>used </a:t>
            </a:r>
            <a:r>
              <a:rPr dirty="0" sz="2600" spc="35">
                <a:latin typeface="Trebuchet MS"/>
                <a:cs typeface="Trebuchet MS"/>
              </a:rPr>
              <a:t>to </a:t>
            </a:r>
            <a:r>
              <a:rPr dirty="0" sz="2600" spc="65">
                <a:latin typeface="Trebuchet MS"/>
                <a:cs typeface="Trebuchet MS"/>
              </a:rPr>
              <a:t>discover </a:t>
            </a:r>
            <a:r>
              <a:rPr dirty="0" sz="2600" spc="20">
                <a:latin typeface="Trebuchet MS"/>
                <a:cs typeface="Trebuchet MS"/>
              </a:rPr>
              <a:t>trends, </a:t>
            </a:r>
            <a:r>
              <a:rPr dirty="0" sz="2600" spc="25">
                <a:latin typeface="Trebuchet MS"/>
                <a:cs typeface="Trebuchet MS"/>
              </a:rPr>
              <a:t> patterns, or </a:t>
            </a:r>
            <a:r>
              <a:rPr dirty="0" sz="2600" spc="35">
                <a:latin typeface="Trebuchet MS"/>
                <a:cs typeface="Trebuchet MS"/>
              </a:rPr>
              <a:t>to </a:t>
            </a:r>
            <a:r>
              <a:rPr dirty="0" sz="2600" spc="95">
                <a:latin typeface="Trebuchet MS"/>
                <a:cs typeface="Trebuchet MS"/>
              </a:rPr>
              <a:t>check </a:t>
            </a:r>
            <a:r>
              <a:rPr dirty="0" sz="2600" spc="100">
                <a:latin typeface="Trebuchet MS"/>
                <a:cs typeface="Trebuchet MS"/>
              </a:rPr>
              <a:t> </a:t>
            </a:r>
            <a:r>
              <a:rPr dirty="0" sz="2600" spc="95">
                <a:latin typeface="Trebuchet MS"/>
                <a:cs typeface="Trebuchet MS"/>
              </a:rPr>
              <a:t>a</a:t>
            </a:r>
            <a:r>
              <a:rPr dirty="0" sz="2600" spc="270">
                <a:latin typeface="Trebuchet MS"/>
                <a:cs typeface="Trebuchet MS"/>
              </a:rPr>
              <a:t>ss</a:t>
            </a:r>
            <a:r>
              <a:rPr dirty="0" sz="2600" spc="60">
                <a:latin typeface="Trebuchet MS"/>
                <a:cs typeface="Trebuchet MS"/>
              </a:rPr>
              <a:t>u</a:t>
            </a:r>
            <a:r>
              <a:rPr dirty="0" sz="2600" spc="85">
                <a:latin typeface="Trebuchet MS"/>
                <a:cs typeface="Trebuchet MS"/>
              </a:rPr>
              <a:t>m</a:t>
            </a:r>
            <a:r>
              <a:rPr dirty="0" sz="2600" spc="90">
                <a:latin typeface="Trebuchet MS"/>
                <a:cs typeface="Trebuchet MS"/>
              </a:rPr>
              <a:t>p</a:t>
            </a:r>
            <a:r>
              <a:rPr dirty="0" sz="2600" spc="10">
                <a:latin typeface="Trebuchet MS"/>
                <a:cs typeface="Trebuchet MS"/>
              </a:rPr>
              <a:t>t</a:t>
            </a:r>
            <a:r>
              <a:rPr dirty="0" sz="2600" spc="-65">
                <a:latin typeface="Trebuchet MS"/>
                <a:cs typeface="Trebuchet MS"/>
              </a:rPr>
              <a:t>i</a:t>
            </a:r>
            <a:r>
              <a:rPr dirty="0" sz="2600" spc="60">
                <a:latin typeface="Trebuchet MS"/>
                <a:cs typeface="Trebuchet MS"/>
              </a:rPr>
              <a:t>o</a:t>
            </a:r>
            <a:r>
              <a:rPr dirty="0" sz="2600" spc="70">
                <a:latin typeface="Trebuchet MS"/>
                <a:cs typeface="Trebuchet MS"/>
              </a:rPr>
              <a:t>n</a:t>
            </a:r>
            <a:r>
              <a:rPr dirty="0" sz="2600" spc="275">
                <a:latin typeface="Trebuchet MS"/>
                <a:cs typeface="Trebuchet MS"/>
              </a:rPr>
              <a:t>s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100">
                <a:latin typeface="Trebuchet MS"/>
                <a:cs typeface="Trebuchet MS"/>
              </a:rPr>
              <a:t>w</a:t>
            </a:r>
            <a:r>
              <a:rPr dirty="0" sz="2600" spc="-65">
                <a:latin typeface="Trebuchet MS"/>
                <a:cs typeface="Trebuchet MS"/>
              </a:rPr>
              <a:t>i</a:t>
            </a:r>
            <a:r>
              <a:rPr dirty="0" sz="2600" spc="10">
                <a:latin typeface="Trebuchet MS"/>
                <a:cs typeface="Trebuchet MS"/>
              </a:rPr>
              <a:t>t</a:t>
            </a:r>
            <a:r>
              <a:rPr dirty="0" sz="2600" spc="75">
                <a:latin typeface="Trebuchet MS"/>
                <a:cs typeface="Trebuchet MS"/>
              </a:rPr>
              <a:t>h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10">
                <a:latin typeface="Trebuchet MS"/>
                <a:cs typeface="Trebuchet MS"/>
              </a:rPr>
              <a:t>t</a:t>
            </a:r>
            <a:r>
              <a:rPr dirty="0" sz="2600" spc="70">
                <a:latin typeface="Trebuchet MS"/>
                <a:cs typeface="Trebuchet MS"/>
              </a:rPr>
              <a:t>h</a:t>
            </a:r>
            <a:r>
              <a:rPr dirty="0" sz="2600" spc="45">
                <a:latin typeface="Trebuchet MS"/>
                <a:cs typeface="Trebuchet MS"/>
              </a:rPr>
              <a:t>e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70">
                <a:latin typeface="Trebuchet MS"/>
                <a:cs typeface="Trebuchet MS"/>
              </a:rPr>
              <a:t>h</a:t>
            </a:r>
            <a:r>
              <a:rPr dirty="0" sz="2600" spc="40">
                <a:latin typeface="Trebuchet MS"/>
                <a:cs typeface="Trebuchet MS"/>
              </a:rPr>
              <a:t>e</a:t>
            </a:r>
            <a:r>
              <a:rPr dirty="0" sz="2600">
                <a:latin typeface="Trebuchet MS"/>
                <a:cs typeface="Trebuchet MS"/>
              </a:rPr>
              <a:t>l</a:t>
            </a:r>
            <a:r>
              <a:rPr dirty="0" sz="2600" spc="65">
                <a:latin typeface="Trebuchet MS"/>
                <a:cs typeface="Trebuchet MS"/>
              </a:rPr>
              <a:t>p  </a:t>
            </a:r>
            <a:r>
              <a:rPr dirty="0" sz="2600" spc="75">
                <a:latin typeface="Trebuchet MS"/>
                <a:cs typeface="Trebuchet MS"/>
              </a:rPr>
              <a:t>of </a:t>
            </a:r>
            <a:r>
              <a:rPr dirty="0" sz="2600" spc="65">
                <a:latin typeface="Trebuchet MS"/>
                <a:cs typeface="Trebuchet MS"/>
              </a:rPr>
              <a:t>statistical </a:t>
            </a:r>
            <a:r>
              <a:rPr dirty="0" sz="2600" spc="100">
                <a:latin typeface="Trebuchet MS"/>
                <a:cs typeface="Trebuchet MS"/>
              </a:rPr>
              <a:t>summary </a:t>
            </a:r>
            <a:r>
              <a:rPr dirty="0" sz="2600" spc="105">
                <a:latin typeface="Trebuchet MS"/>
                <a:cs typeface="Trebuchet MS"/>
              </a:rPr>
              <a:t> </a:t>
            </a:r>
            <a:r>
              <a:rPr dirty="0" sz="2600" spc="85">
                <a:latin typeface="Trebuchet MS"/>
                <a:cs typeface="Trebuchet MS"/>
              </a:rPr>
              <a:t>and </a:t>
            </a:r>
            <a:r>
              <a:rPr dirty="0" sz="2600" spc="75">
                <a:latin typeface="Trebuchet MS"/>
                <a:cs typeface="Trebuchet MS"/>
              </a:rPr>
              <a:t>graphical 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 spc="35">
                <a:latin typeface="Trebuchet MS"/>
                <a:cs typeface="Trebuchet MS"/>
              </a:rPr>
              <a:t>representations.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4455" y="3198304"/>
            <a:ext cx="5219699" cy="5314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4542" y="3198304"/>
            <a:ext cx="5255758" cy="53666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092" y="947270"/>
            <a:ext cx="779081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459"/>
              <a:t>D</a:t>
            </a:r>
            <a:r>
              <a:rPr dirty="0" sz="5800" spc="690"/>
              <a:t>A</a:t>
            </a:r>
            <a:r>
              <a:rPr dirty="0" sz="5800" spc="70"/>
              <a:t>T</a:t>
            </a:r>
            <a:r>
              <a:rPr dirty="0" sz="5800" spc="695"/>
              <a:t>A</a:t>
            </a:r>
            <a:r>
              <a:rPr dirty="0" sz="5800" spc="-415"/>
              <a:t> </a:t>
            </a:r>
            <a:r>
              <a:rPr dirty="0" sz="5800" spc="450"/>
              <a:t>V</a:t>
            </a:r>
            <a:r>
              <a:rPr dirty="0" sz="5800" spc="25"/>
              <a:t>I</a:t>
            </a:r>
            <a:r>
              <a:rPr dirty="0" sz="5800" spc="1110"/>
              <a:t>S</a:t>
            </a:r>
            <a:r>
              <a:rPr dirty="0" sz="5800" spc="295"/>
              <a:t>U</a:t>
            </a:r>
            <a:r>
              <a:rPr dirty="0" sz="5800" spc="690"/>
              <a:t>A</a:t>
            </a:r>
            <a:r>
              <a:rPr dirty="0" sz="5800" spc="405"/>
              <a:t>L</a:t>
            </a:r>
            <a:r>
              <a:rPr dirty="0" sz="5800" spc="25"/>
              <a:t>I</a:t>
            </a:r>
            <a:r>
              <a:rPr dirty="0" sz="5800" spc="495"/>
              <a:t>Z</a:t>
            </a:r>
            <a:r>
              <a:rPr dirty="0" sz="5800" spc="690"/>
              <a:t>A</a:t>
            </a:r>
            <a:r>
              <a:rPr dirty="0" sz="5800" spc="70"/>
              <a:t>T</a:t>
            </a:r>
            <a:r>
              <a:rPr dirty="0" sz="5800" spc="25"/>
              <a:t>I</a:t>
            </a:r>
            <a:r>
              <a:rPr dirty="0" sz="5800" spc="340"/>
              <a:t>O</a:t>
            </a:r>
            <a:r>
              <a:rPr dirty="0" sz="5800" spc="670"/>
              <a:t>N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1599054" y="2268061"/>
            <a:ext cx="447738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590">
                <a:latin typeface="Trebuchet MS"/>
                <a:cs typeface="Trebuchet MS"/>
              </a:rPr>
              <a:t>S</a:t>
            </a:r>
            <a:r>
              <a:rPr dirty="0" sz="3100" spc="365">
                <a:latin typeface="Trebuchet MS"/>
                <a:cs typeface="Trebuchet MS"/>
              </a:rPr>
              <a:t>A</a:t>
            </a:r>
            <a:r>
              <a:rPr dirty="0" sz="3100" spc="215">
                <a:latin typeface="Trebuchet MS"/>
                <a:cs typeface="Trebuchet MS"/>
              </a:rPr>
              <a:t>L</a:t>
            </a:r>
            <a:r>
              <a:rPr dirty="0" sz="3100" spc="254">
                <a:latin typeface="Trebuchet MS"/>
                <a:cs typeface="Trebuchet MS"/>
              </a:rPr>
              <a:t>E</a:t>
            </a:r>
            <a:r>
              <a:rPr dirty="0" sz="3100" spc="595">
                <a:latin typeface="Trebuchet MS"/>
                <a:cs typeface="Trebuchet MS"/>
              </a:rPr>
              <a:t>S</a:t>
            </a:r>
            <a:r>
              <a:rPr dirty="0" sz="3100" spc="-220">
                <a:latin typeface="Trebuchet MS"/>
                <a:cs typeface="Trebuchet MS"/>
              </a:rPr>
              <a:t> </a:t>
            </a:r>
            <a:r>
              <a:rPr dirty="0" sz="3100" spc="275">
                <a:latin typeface="Trebuchet MS"/>
                <a:cs typeface="Trebuchet MS"/>
              </a:rPr>
              <a:t>C</a:t>
            </a:r>
            <a:r>
              <a:rPr dirty="0" sz="3100" spc="180">
                <a:latin typeface="Trebuchet MS"/>
                <a:cs typeface="Trebuchet MS"/>
              </a:rPr>
              <a:t>O</a:t>
            </a:r>
            <a:r>
              <a:rPr dirty="0" sz="3100" spc="155">
                <a:latin typeface="Trebuchet MS"/>
                <a:cs typeface="Trebuchet MS"/>
              </a:rPr>
              <a:t>U</a:t>
            </a:r>
            <a:r>
              <a:rPr dirty="0" sz="3100" spc="350">
                <a:latin typeface="Trebuchet MS"/>
                <a:cs typeface="Trebuchet MS"/>
              </a:rPr>
              <a:t>N</a:t>
            </a:r>
            <a:r>
              <a:rPr dirty="0" sz="3100" spc="40">
                <a:latin typeface="Trebuchet MS"/>
                <a:cs typeface="Trebuchet MS"/>
              </a:rPr>
              <a:t>T</a:t>
            </a:r>
            <a:r>
              <a:rPr dirty="0" sz="3100" spc="-220">
                <a:latin typeface="Trebuchet MS"/>
                <a:cs typeface="Trebuchet MS"/>
              </a:rPr>
              <a:t> </a:t>
            </a:r>
            <a:r>
              <a:rPr dirty="0" sz="3100" spc="315">
                <a:latin typeface="Trebuchet MS"/>
                <a:cs typeface="Trebuchet MS"/>
              </a:rPr>
              <a:t>B</a:t>
            </a:r>
            <a:r>
              <a:rPr dirty="0" sz="3100" spc="110">
                <a:latin typeface="Trebuchet MS"/>
                <a:cs typeface="Trebuchet MS"/>
              </a:rPr>
              <a:t>Y</a:t>
            </a:r>
            <a:r>
              <a:rPr dirty="0" sz="3100" spc="-220">
                <a:latin typeface="Trebuchet MS"/>
                <a:cs typeface="Trebuchet MS"/>
              </a:rPr>
              <a:t> </a:t>
            </a:r>
            <a:r>
              <a:rPr dirty="0" sz="3100" spc="105">
                <a:latin typeface="Trebuchet MS"/>
                <a:cs typeface="Trebuchet MS"/>
              </a:rPr>
              <a:t>Y</a:t>
            </a:r>
            <a:r>
              <a:rPr dirty="0" sz="3100" spc="254">
                <a:latin typeface="Trebuchet MS"/>
                <a:cs typeface="Trebuchet MS"/>
              </a:rPr>
              <a:t>E</a:t>
            </a:r>
            <a:r>
              <a:rPr dirty="0" sz="3100" spc="365">
                <a:latin typeface="Trebuchet MS"/>
                <a:cs typeface="Trebuchet MS"/>
              </a:rPr>
              <a:t>A</a:t>
            </a:r>
            <a:r>
              <a:rPr dirty="0" sz="3100" spc="290">
                <a:latin typeface="Trebuchet MS"/>
                <a:cs typeface="Trebuchet MS"/>
              </a:rPr>
              <a:t>R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9703" y="2268061"/>
            <a:ext cx="661606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405">
                <a:latin typeface="Trebuchet MS"/>
                <a:cs typeface="Trebuchet MS"/>
              </a:rPr>
              <a:t>SALES</a:t>
            </a:r>
            <a:r>
              <a:rPr dirty="0" sz="3100" spc="-235">
                <a:latin typeface="Trebuchet MS"/>
                <a:cs typeface="Trebuchet MS"/>
              </a:rPr>
              <a:t> </a:t>
            </a:r>
            <a:r>
              <a:rPr dirty="0" sz="3100" spc="200">
                <a:latin typeface="Trebuchet MS"/>
                <a:cs typeface="Trebuchet MS"/>
              </a:rPr>
              <a:t>COUNT</a:t>
            </a:r>
            <a:r>
              <a:rPr dirty="0" sz="3100" spc="-229">
                <a:latin typeface="Trebuchet MS"/>
                <a:cs typeface="Trebuchet MS"/>
              </a:rPr>
              <a:t> </a:t>
            </a:r>
            <a:r>
              <a:rPr dirty="0" sz="3100" spc="215">
                <a:latin typeface="Trebuchet MS"/>
                <a:cs typeface="Trebuchet MS"/>
              </a:rPr>
              <a:t>BY</a:t>
            </a:r>
            <a:r>
              <a:rPr dirty="0" sz="3100" spc="-235">
                <a:latin typeface="Trebuchet MS"/>
                <a:cs typeface="Trebuchet MS"/>
              </a:rPr>
              <a:t> </a:t>
            </a:r>
            <a:r>
              <a:rPr dirty="0" sz="3100" spc="160">
                <a:latin typeface="Trebuchet MS"/>
                <a:cs typeface="Trebuchet MS"/>
              </a:rPr>
              <a:t>PROFIT</a:t>
            </a:r>
            <a:r>
              <a:rPr dirty="0" sz="3100" spc="-229">
                <a:latin typeface="Trebuchet MS"/>
                <a:cs typeface="Trebuchet MS"/>
              </a:rPr>
              <a:t> </a:t>
            </a:r>
            <a:r>
              <a:rPr dirty="0" sz="3100" spc="235">
                <a:latin typeface="Trebuchet MS"/>
                <a:cs typeface="Trebuchet MS"/>
              </a:rPr>
              <a:t>OR</a:t>
            </a:r>
            <a:r>
              <a:rPr dirty="0" sz="3100" spc="-229">
                <a:latin typeface="Trebuchet MS"/>
                <a:cs typeface="Trebuchet MS"/>
              </a:rPr>
              <a:t> </a:t>
            </a:r>
            <a:r>
              <a:rPr dirty="0" sz="3100" spc="395">
                <a:latin typeface="Trebuchet MS"/>
                <a:cs typeface="Trebuchet MS"/>
              </a:rPr>
              <a:t>LOSS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460" y="2962150"/>
            <a:ext cx="12496799" cy="5943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618447"/>
            <a:ext cx="11287760" cy="1743710"/>
          </a:xfrm>
          <a:prstGeom prst="rect"/>
        </p:spPr>
        <p:txBody>
          <a:bodyPr wrap="square" lIns="0" tIns="10541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830"/>
              </a:spcBef>
            </a:pPr>
            <a:r>
              <a:rPr dirty="0" sz="5900" spc="1130"/>
              <a:t>S</a:t>
            </a:r>
            <a:r>
              <a:rPr dirty="0" sz="5900" spc="700"/>
              <a:t>A</a:t>
            </a:r>
            <a:r>
              <a:rPr dirty="0" sz="5900" spc="409"/>
              <a:t>L</a:t>
            </a:r>
            <a:r>
              <a:rPr dirty="0" sz="5900" spc="495"/>
              <a:t>E</a:t>
            </a:r>
            <a:r>
              <a:rPr dirty="0" sz="5900" spc="1135"/>
              <a:t>S</a:t>
            </a:r>
            <a:r>
              <a:rPr dirty="0" sz="5900" spc="-420"/>
              <a:t> </a:t>
            </a:r>
            <a:r>
              <a:rPr dirty="0" sz="5900" spc="700"/>
              <a:t>A</a:t>
            </a:r>
            <a:r>
              <a:rPr dirty="0" sz="5900" spc="675"/>
              <a:t>N</a:t>
            </a:r>
            <a:r>
              <a:rPr dirty="0" sz="5900" spc="700"/>
              <a:t>A</a:t>
            </a:r>
            <a:r>
              <a:rPr dirty="0" sz="5900" spc="409"/>
              <a:t>L</a:t>
            </a:r>
            <a:r>
              <a:rPr dirty="0" sz="5900" spc="210"/>
              <a:t>Y</a:t>
            </a:r>
            <a:r>
              <a:rPr dirty="0" sz="5900" spc="1130"/>
              <a:t>S</a:t>
            </a:r>
            <a:r>
              <a:rPr dirty="0" sz="5900" spc="20"/>
              <a:t>I</a:t>
            </a:r>
            <a:r>
              <a:rPr dirty="0" sz="5900" spc="1135"/>
              <a:t>S</a:t>
            </a:r>
            <a:r>
              <a:rPr dirty="0" sz="5900" spc="-420"/>
              <a:t> </a:t>
            </a:r>
            <a:r>
              <a:rPr dirty="0" sz="5900" spc="465"/>
              <a:t>D</a:t>
            </a:r>
            <a:r>
              <a:rPr dirty="0" sz="5900" spc="700"/>
              <a:t>A</a:t>
            </a:r>
            <a:r>
              <a:rPr dirty="0" sz="5900" spc="1130"/>
              <a:t>S</a:t>
            </a:r>
            <a:r>
              <a:rPr dirty="0" sz="5900" spc="650"/>
              <a:t>H</a:t>
            </a:r>
            <a:r>
              <a:rPr dirty="0" sz="5900" spc="610"/>
              <a:t>B</a:t>
            </a:r>
            <a:r>
              <a:rPr dirty="0" sz="5900" spc="350"/>
              <a:t>O</a:t>
            </a:r>
            <a:r>
              <a:rPr dirty="0" sz="5900" spc="700"/>
              <a:t>A</a:t>
            </a:r>
            <a:r>
              <a:rPr dirty="0" sz="5900" spc="550"/>
              <a:t>R</a:t>
            </a:r>
            <a:r>
              <a:rPr dirty="0" sz="5900" spc="310"/>
              <a:t>D  </a:t>
            </a:r>
            <a:r>
              <a:rPr dirty="0" sz="5900" spc="490"/>
              <a:t>USING</a:t>
            </a:r>
            <a:r>
              <a:rPr dirty="0" sz="5900" spc="-425"/>
              <a:t> </a:t>
            </a:r>
            <a:r>
              <a:rPr dirty="0" sz="5900" spc="490"/>
              <a:t>POWER</a:t>
            </a:r>
            <a:r>
              <a:rPr dirty="0" sz="5900" spc="-420"/>
              <a:t> </a:t>
            </a:r>
            <a:r>
              <a:rPr dirty="0" sz="5900" spc="315"/>
              <a:t>BI</a:t>
            </a:r>
            <a:endParaRPr sz="5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19BEC4001 AAKASH R</dc:creator>
  <cp:keywords>DAFF8cOe5Ws,BAEq8dEayTw</cp:keywords>
  <dc:title> ORIGINAL D MART SALES ANALYSIS PPT</dc:title>
  <dcterms:created xsi:type="dcterms:W3CDTF">2022-07-28T17:14:47Z</dcterms:created>
  <dcterms:modified xsi:type="dcterms:W3CDTF">2022-07-28T17:14:47Z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2022-07-28T00:00:00Z</vt:filetime>
  </property>
  <property fmtid="{D5CDD505-2E9C-101B-9397-08002B2CF9AE}" pid="3" name="Creator">
    <vt:lpwstr>Canva</vt:lpwstr>
  </property>
  <property fmtid="{D5CDD505-2E9C-101B-9397-08002B2CF9AE}" pid="4" name="LastSaved">
    <vt:filetime>2022-07-28T00:00:00Z</vt:filetime>
  </property>
</Properties>
</file>