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9" r:id="rId3"/>
    <p:sldId id="267" r:id="rId4"/>
    <p:sldId id="268" r:id="rId5"/>
    <p:sldId id="266" r:id="rId6"/>
    <p:sldId id="261" r:id="rId7"/>
    <p:sldId id="274" r:id="rId8"/>
    <p:sldId id="265" r:id="rId9"/>
    <p:sldId id="270" r:id="rId10"/>
    <p:sldId id="275" r:id="rId11"/>
    <p:sldId id="276" r:id="rId12"/>
    <p:sldId id="277" r:id="rId13"/>
    <p:sldId id="271" r:id="rId14"/>
    <p:sldId id="273" r:id="rId15"/>
    <p:sldId id="27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3867-6287-0FB9-F503-B0628634E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9A1BE-66E7-1123-B874-9BAE6317D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FDF85-A122-A7BC-CDEA-F7BE2DE8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60F7-1D6D-4C9F-930A-0AEBF2C5E26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5C99-68E7-DC76-3C65-419E98552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FE4EC-C79D-D831-6CD6-B0D2D533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86B0-9558-4552-9EA3-B32B76D3B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76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EA49-8485-BDAE-1F8A-0E67D959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56408-D450-3FE8-60B6-4714ACEA2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10C43-F9A2-F554-70A1-8F0F03907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60F7-1D6D-4C9F-930A-0AEBF2C5E26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AA3EA-FF21-FAD3-A5EE-87A47E38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1BD7F-CF24-7F30-81C0-5DF9C6B32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86B0-9558-4552-9EA3-B32B76D3B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9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0D8D4C-75FF-45BB-8558-309E3AA80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E649B-88ED-F3F2-2FF8-B4D91503E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F6EEA-8A1D-2620-2254-9E937FF7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60F7-1D6D-4C9F-930A-0AEBF2C5E26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0541C-5049-9E77-D295-81160F96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84D40-BCC9-95E1-9A4B-044D24528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86B0-9558-4552-9EA3-B32B76D3B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61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E2F3-C5B6-5D38-8558-B43616FB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AA46-7446-A227-93AC-B5068C748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BE08C-60AC-59D3-7232-911979FB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60F7-1D6D-4C9F-930A-0AEBF2C5E26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201D9-1AD8-2B5E-B3C1-9F142E72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A314A-4307-5AEE-8D32-97421A7C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86B0-9558-4552-9EA3-B32B76D3B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58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1315B-9184-0547-E98B-A6692D9A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74769-6225-22FA-D7E9-190A1FFF9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2F75D-E697-9E52-098F-F122FE7F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60F7-1D6D-4C9F-930A-0AEBF2C5E26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665C0-AA46-1489-1843-B7BBAAEE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E856D-4DBA-9077-363B-7C69C9C0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86B0-9558-4552-9EA3-B32B76D3B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08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D60CA-1DFC-13A6-3A63-88614DB7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B5424-A17E-25AA-6E93-23AE0A3E1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EFFCA-015A-8ED3-E361-9B92481C6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71D5F-91C1-15BA-77E1-D44F51E9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60F7-1D6D-4C9F-930A-0AEBF2C5E26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B338B-EDD8-8717-E731-41E6F236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1E72D-0FAE-C5A0-ACEF-637666BF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86B0-9558-4552-9EA3-B32B76D3B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92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609E-F217-69C7-5DED-C6992739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E8D30-DC04-712A-79F6-56E6F951A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522DA-85AC-6E00-18FD-EC2CB155E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B818A-81A1-EA61-AD35-09CB67852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F8312-0004-D8E6-5D8B-BFA4F8EA8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EA3AEF-77B5-608A-D58F-9033EB6C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60F7-1D6D-4C9F-930A-0AEBF2C5E26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20E69-5844-FEC2-9DAA-CB03B14E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B1D3F-7AD0-C049-76B9-623DC3BF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86B0-9558-4552-9EA3-B32B76D3B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21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A2E00-AD7F-DA7B-F8C5-998B8F28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FB698-41AA-0303-A596-F0DFC730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60F7-1D6D-4C9F-930A-0AEBF2C5E26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DAEC3-8BC7-A1B4-1979-91D68FEE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86D5E-8054-9BF7-2D44-F1068590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86B0-9558-4552-9EA3-B32B76D3B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63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962AB-404E-B17B-1BB6-389E9CC2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60F7-1D6D-4C9F-930A-0AEBF2C5E26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18B24-2DC0-CE6C-97F7-D9087AA3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69EE7-7232-3181-350E-C9700CC3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86B0-9558-4552-9EA3-B32B76D3B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39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B25D-6EF5-D67D-D62E-56DBE4507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56E1A-9736-AD31-4DDD-BEBA9B59D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D3503-0CB2-0556-ED23-55FE44823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34C4D-4BAE-9662-1FEB-325B87F41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60F7-1D6D-4C9F-930A-0AEBF2C5E26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DB99E-91B6-F369-F73B-10D221E5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52B58-C772-5F75-DE5D-0C42A641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86B0-9558-4552-9EA3-B32B76D3B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18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27ED-D8BE-3DDF-E359-BFD98B02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46F682-3BDA-EA03-B614-4EF634208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110EF-6C2B-0BC3-49A3-2B0BA0818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F9405-7BDF-7C3E-371B-862F3654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60F7-1D6D-4C9F-930A-0AEBF2C5E26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95EF-D809-8461-C73B-A1C7570CA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15163-956A-3A07-09BE-27E98AF0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86B0-9558-4552-9EA3-B32B76D3B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83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44BA7A-05E8-2283-3CAB-6A3BEA5CF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35F9B-88D9-877A-F129-86B3D7512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B0FFF-C697-EEE0-6A53-548B64C82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360F7-1D6D-4C9F-930A-0AEBF2C5E26C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6A436-F303-24E4-3C00-B35A821E8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A0CA4-868D-3958-F61F-2A1312DC0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886B0-9558-4552-9EA3-B32B76D3B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16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57D4E7-9DB0-38B2-A233-F22E8BB80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078" y="896471"/>
            <a:ext cx="8438337" cy="480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37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37C3-A06C-B9A1-18B6-8F71765F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Style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298CC-0CF5-BA8E-7D7D-278081B03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90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3238-BF68-7EB5-5790-5AA2710B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988EA-C8B8-96DC-FC1E-5710A6EB1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76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4652-5F25-5C09-E35E-939B185B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5F750-E2FF-9E70-FE54-C1ED63498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49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7D11-A46B-CF10-82F2-1556FD0D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62AE8-57FC-1696-4251-C40BED3CE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8493"/>
          </a:xfrm>
        </p:spPr>
        <p:txBody>
          <a:bodyPr/>
          <a:lstStyle/>
          <a:p>
            <a:r>
              <a:rPr lang="en-US" dirty="0"/>
              <a:t>This data binding type is when information flows from the view to the component when an event is triggered</a:t>
            </a:r>
          </a:p>
          <a:p>
            <a:r>
              <a:rPr lang="en-US" dirty="0"/>
              <a:t>The event is generally </a:t>
            </a:r>
            <a:r>
              <a:rPr lang="en-US" dirty="0" err="1"/>
              <a:t>occured</a:t>
            </a:r>
            <a:r>
              <a:rPr lang="en-US" dirty="0"/>
              <a:t> due to user interaction (ex: mouse click, key press)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B74B57-1E60-63B5-1F4F-53795ACC7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864" y="4527176"/>
            <a:ext cx="8905922" cy="124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3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B458-40FC-018C-F04B-E5572592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Two-way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661FB-4FEC-6E47-A22F-CB95C4F52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8493"/>
          </a:xfrm>
        </p:spPr>
        <p:txBody>
          <a:bodyPr>
            <a:normAutofit fontScale="92500"/>
          </a:bodyPr>
          <a:lstStyle/>
          <a:p>
            <a:r>
              <a:rPr lang="en-US" dirty="0"/>
              <a:t>In two- way data binding, data flows from component to the view and back</a:t>
            </a:r>
          </a:p>
          <a:p>
            <a:r>
              <a:rPr lang="en-US" dirty="0"/>
              <a:t>The component and view are always in sync and consistency is maintained</a:t>
            </a:r>
          </a:p>
          <a:p>
            <a:r>
              <a:rPr lang="en-US" dirty="0"/>
              <a:t>This is typically used in forms where any changes need to be reflected in both component and the view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50CF20-5CC8-6CAA-CCA1-A3BA72915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81" y="5086629"/>
            <a:ext cx="941105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52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B995-6BFD-D2F5-1DB7-5B7A0253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1F9AD2-E993-37F0-F2BE-3E4BD870F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746" y="1736725"/>
            <a:ext cx="10542773" cy="364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25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59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3933-CD53-5DCC-59E5-8A4DE925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ED382-2FB6-AC84-59C4-CAEA5B1C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Data Binding?</a:t>
            </a:r>
          </a:p>
          <a:p>
            <a:r>
              <a:rPr lang="en-US" dirty="0"/>
              <a:t>Types of Data Binding</a:t>
            </a:r>
          </a:p>
          <a:p>
            <a:pPr lvl="1"/>
            <a:r>
              <a:rPr lang="en-US" dirty="0"/>
              <a:t>	Interpolation</a:t>
            </a:r>
          </a:p>
          <a:p>
            <a:pPr lvl="1"/>
            <a:r>
              <a:rPr lang="en-US" dirty="0"/>
              <a:t>	Property Binding</a:t>
            </a:r>
          </a:p>
          <a:p>
            <a:pPr lvl="1"/>
            <a:r>
              <a:rPr lang="en-US" dirty="0"/>
              <a:t>	Attribute binding</a:t>
            </a:r>
          </a:p>
          <a:p>
            <a:pPr lvl="1"/>
            <a:r>
              <a:rPr lang="en-US" dirty="0"/>
              <a:t>	Class binding</a:t>
            </a:r>
          </a:p>
          <a:p>
            <a:pPr lvl="1"/>
            <a:r>
              <a:rPr lang="en-US" dirty="0"/>
              <a:t>	Style binding</a:t>
            </a:r>
          </a:p>
          <a:p>
            <a:pPr lvl="1"/>
            <a:r>
              <a:rPr lang="en-US" dirty="0"/>
              <a:t>	Event Binding</a:t>
            </a:r>
          </a:p>
          <a:p>
            <a:pPr lvl="1"/>
            <a:r>
              <a:rPr lang="en-US" dirty="0"/>
              <a:t>	Two way Data Binding</a:t>
            </a:r>
          </a:p>
          <a:p>
            <a:r>
              <a:rPr lang="en-US" dirty="0"/>
              <a:t>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14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4F79-4E2A-DF59-07A0-D18B91A7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 Architecture</a:t>
            </a:r>
          </a:p>
        </p:txBody>
      </p:sp>
      <p:pic>
        <p:nvPicPr>
          <p:cNvPr id="1026" name="Picture 2" descr="Architecture Overview - ts - GUIDE">
            <a:extLst>
              <a:ext uri="{FF2B5EF4-FFF2-40B4-BE49-F238E27FC236}">
                <a16:creationId xmlns:a16="http://schemas.microsoft.com/office/drawing/2014/main" id="{3BB4F3C0-883C-6496-4C8E-9CA3509275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246" y="1645202"/>
            <a:ext cx="8955741" cy="455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83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860E-C864-A2BA-3984-CDDF0CFD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Binding in Angular</a:t>
            </a:r>
          </a:p>
        </p:txBody>
      </p:sp>
      <p:pic>
        <p:nvPicPr>
          <p:cNvPr id="2050" name="Picture 2" descr="Angular - Data Binding | Bia In Tech - Share to multiply">
            <a:extLst>
              <a:ext uri="{FF2B5EF4-FFF2-40B4-BE49-F238E27FC236}">
                <a16:creationId xmlns:a16="http://schemas.microsoft.com/office/drawing/2014/main" id="{8EB514D2-8674-A37A-1180-70E34A58EC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407" y="2079811"/>
            <a:ext cx="6174440" cy="377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37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A3436-D693-C992-968F-9C06D729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Binding in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34EFC-5B59-8D57-012B-2A563B241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3834"/>
          </a:xfrm>
        </p:spPr>
        <p:txBody>
          <a:bodyPr>
            <a:normAutofit/>
          </a:bodyPr>
          <a:lstStyle/>
          <a:p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Data binding deals with how to bind your data from component (TS File) to HTML DOM elements (Templates).</a:t>
            </a:r>
          </a:p>
          <a:p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Connections can be made in two different ways: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one way binding, and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two-way binding.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40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65E198-DBA7-C6D8-71B8-B1F89BF84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80" y="522814"/>
            <a:ext cx="10456120" cy="581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1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E0C7-90FE-C678-454E-D2BA89E92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Bindings in Angular</a:t>
            </a:r>
          </a:p>
        </p:txBody>
      </p:sp>
      <p:pic>
        <p:nvPicPr>
          <p:cNvPr id="4098" name="Picture 2" descr="Angular 4 Basics : Data binding. Data binding is a concept that comes… | by  Nilupul Liyanage | Medium">
            <a:extLst>
              <a:ext uri="{FF2B5EF4-FFF2-40B4-BE49-F238E27FC236}">
                <a16:creationId xmlns:a16="http://schemas.microsoft.com/office/drawing/2014/main" id="{EA442CFA-F21F-7879-97B5-1F5020F77C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236" y="2124635"/>
            <a:ext cx="8949589" cy="353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65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1532-82A6-33AB-7AA9-21C0B619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811DB-32FF-87E0-A906-6D2550845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Interpolation is a technique that allows to bind a value to a UI element</a:t>
            </a:r>
          </a:p>
          <a:p>
            <a:r>
              <a:rPr lang="en-IN" dirty="0"/>
              <a:t>Interpolation binds the data one-way</a:t>
            </a:r>
          </a:p>
          <a:p>
            <a:r>
              <a:rPr lang="en-US" dirty="0"/>
              <a:t>Use interpolation to display the value of a variable in the corresponding component template</a:t>
            </a:r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227E33-603E-49FA-7AAD-0CCC71A11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00" y="5033864"/>
            <a:ext cx="8375106" cy="11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8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0B715-9AAD-ACD6-6393-68E93233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92CEF-7BB8-6D81-EEF6-E162B44C6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Property Binding is a one-way binding mechanism that lets you set property of a view element</a:t>
            </a:r>
          </a:p>
          <a:p>
            <a:endParaRPr lang="en-US" dirty="0"/>
          </a:p>
          <a:p>
            <a:r>
              <a:rPr lang="en-US" dirty="0"/>
              <a:t>Property binding uses [] syntax for data binding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DA945-C82F-EBDC-EABE-3625D2E56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84" y="5100931"/>
            <a:ext cx="8867150" cy="107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0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242</Words>
  <Application>Microsoft Office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Agenda</vt:lpstr>
      <vt:lpstr>Angular Architecture</vt:lpstr>
      <vt:lpstr>Data Binding in Angular</vt:lpstr>
      <vt:lpstr>Data Binding in Angular</vt:lpstr>
      <vt:lpstr>PowerPoint Presentation</vt:lpstr>
      <vt:lpstr>Types of Bindings in Angular</vt:lpstr>
      <vt:lpstr>String Interpolation</vt:lpstr>
      <vt:lpstr>Property Binding</vt:lpstr>
      <vt:lpstr>Style Binding</vt:lpstr>
      <vt:lpstr>Class Binding</vt:lpstr>
      <vt:lpstr>Attribute Binding</vt:lpstr>
      <vt:lpstr>Event Binding</vt:lpstr>
      <vt:lpstr>Two-way binding</vt:lpstr>
      <vt:lpstr>Overview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Sumita Richharia</dc:creator>
  <cp:lastModifiedBy>Sumita Richharia</cp:lastModifiedBy>
  <cp:revision>1</cp:revision>
  <dcterms:created xsi:type="dcterms:W3CDTF">2024-04-23T22:04:42Z</dcterms:created>
  <dcterms:modified xsi:type="dcterms:W3CDTF">2024-04-24T00:51:37Z</dcterms:modified>
</cp:coreProperties>
</file>