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20" d="100"/>
          <a:sy n="12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ACD6BB-182E-49B3-B58D-8940ABE8BB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F7B70A-3DDF-4AE5-9A73-1545A3D769F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Run, </a:t>
          </a:r>
          <a:r>
            <a:rPr lang="en-IN" dirty="0"/>
            <a:t>ng generate component &lt;component-name&gt;</a:t>
          </a:r>
          <a:r>
            <a:rPr lang="en-IN" b="0" i="0" dirty="0"/>
            <a:t> </a:t>
          </a:r>
          <a:endParaRPr lang="en-US" dirty="0"/>
        </a:p>
      </dgm:t>
    </dgm:pt>
    <dgm:pt modelId="{E61E9BF7-F686-4CAF-9E02-FEA366BD9941}" type="parTrans" cxnId="{5F86907C-2FF7-4520-944D-8DED085378A0}">
      <dgm:prSet/>
      <dgm:spPr/>
      <dgm:t>
        <a:bodyPr/>
        <a:lstStyle/>
        <a:p>
          <a:endParaRPr lang="en-US"/>
        </a:p>
      </dgm:t>
    </dgm:pt>
    <dgm:pt modelId="{43E8CD8E-1CD9-414C-84F8-30F1186EBF14}" type="sibTrans" cxnId="{5F86907C-2FF7-4520-944D-8DED085378A0}">
      <dgm:prSet/>
      <dgm:spPr/>
      <dgm:t>
        <a:bodyPr/>
        <a:lstStyle/>
        <a:p>
          <a:endParaRPr lang="en-US"/>
        </a:p>
      </dgm:t>
    </dgm:pt>
    <dgm:pt modelId="{EDB1D61E-6987-46F7-BE54-9E171B490C3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>
              <a:latin typeface="Times New Roman" panose="02020603050405020304" pitchFamily="18" charset="0"/>
              <a:cs typeface="Times New Roman" panose="02020603050405020304" pitchFamily="18" charset="0"/>
            </a:rPr>
            <a:t>Command creates the following: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7AAAE6-2AE1-4D48-BB1E-D90FB3EB4CD5}" type="parTrans" cxnId="{BF8EDF96-393E-49BD-97B9-C07D480FCAF7}">
      <dgm:prSet/>
      <dgm:spPr/>
      <dgm:t>
        <a:bodyPr/>
        <a:lstStyle/>
        <a:p>
          <a:endParaRPr lang="en-US"/>
        </a:p>
      </dgm:t>
    </dgm:pt>
    <dgm:pt modelId="{99875DDD-2854-48CB-9B44-D0F8D9068421}" type="sibTrans" cxnId="{BF8EDF96-393E-49BD-97B9-C07D480FCAF7}">
      <dgm:prSet/>
      <dgm:spPr/>
      <dgm:t>
        <a:bodyPr/>
        <a:lstStyle/>
        <a:p>
          <a:endParaRPr lang="en-US"/>
        </a:p>
      </dgm:t>
    </dgm:pt>
    <dgm:pt modelId="{B2A6EAB8-BB9E-40C1-BCFB-4EFD9AE230C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>
              <a:latin typeface="Times New Roman" panose="02020603050405020304" pitchFamily="18" charset="0"/>
              <a:cs typeface="Times New Roman" panose="02020603050405020304" pitchFamily="18" charset="0"/>
            </a:rPr>
            <a:t>A directory named after the component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E96E7C-305E-442D-94FC-54188E8BBA76}" type="parTrans" cxnId="{86D5AB37-CE5A-449B-8F83-A586391AC57E}">
      <dgm:prSet/>
      <dgm:spPr/>
      <dgm:t>
        <a:bodyPr/>
        <a:lstStyle/>
        <a:p>
          <a:endParaRPr lang="en-US"/>
        </a:p>
      </dgm:t>
    </dgm:pt>
    <dgm:pt modelId="{8FD841AB-15C4-4526-B26E-CC76592FB043}" type="sibTrans" cxnId="{86D5AB37-CE5A-449B-8F83-A586391AC57E}">
      <dgm:prSet/>
      <dgm:spPr/>
      <dgm:t>
        <a:bodyPr/>
        <a:lstStyle/>
        <a:p>
          <a:endParaRPr lang="en-US"/>
        </a:p>
      </dgm:t>
    </dgm:pt>
    <dgm:pt modelId="{56C70BA4-A5D3-481B-B437-E67D85C4DFB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>
              <a:latin typeface="Times New Roman" panose="02020603050405020304" pitchFamily="18" charset="0"/>
              <a:cs typeface="Times New Roman" panose="02020603050405020304" pitchFamily="18" charset="0"/>
            </a:rPr>
            <a:t>A component file, &lt;component-name&gt;.component.ts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D2F367-78A6-433D-8D17-3080215E328C}" type="parTrans" cxnId="{589B1150-9771-4683-8993-68C99083E9CF}">
      <dgm:prSet/>
      <dgm:spPr/>
      <dgm:t>
        <a:bodyPr/>
        <a:lstStyle/>
        <a:p>
          <a:endParaRPr lang="en-US"/>
        </a:p>
      </dgm:t>
    </dgm:pt>
    <dgm:pt modelId="{494E426C-F673-4292-966F-77FB294AFE61}" type="sibTrans" cxnId="{589B1150-9771-4683-8993-68C99083E9CF}">
      <dgm:prSet/>
      <dgm:spPr/>
      <dgm:t>
        <a:bodyPr/>
        <a:lstStyle/>
        <a:p>
          <a:endParaRPr lang="en-US"/>
        </a:p>
      </dgm:t>
    </dgm:pt>
    <dgm:pt modelId="{7E7F77FD-033E-4D3D-9854-2A6F1BA7395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>
              <a:latin typeface="Times New Roman" panose="02020603050405020304" pitchFamily="18" charset="0"/>
              <a:cs typeface="Times New Roman" panose="02020603050405020304" pitchFamily="18" charset="0"/>
            </a:rPr>
            <a:t>A template file, &lt;component-name&gt;.component.html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F23CED-9CBD-4586-92E7-380A2B7FF4BE}" type="parTrans" cxnId="{B0F17AC4-B357-4FE9-BBC1-6A96CFCD23F3}">
      <dgm:prSet/>
      <dgm:spPr/>
      <dgm:t>
        <a:bodyPr/>
        <a:lstStyle/>
        <a:p>
          <a:endParaRPr lang="en-US"/>
        </a:p>
      </dgm:t>
    </dgm:pt>
    <dgm:pt modelId="{A11EF87F-174A-4958-8973-850130465BD6}" type="sibTrans" cxnId="{B0F17AC4-B357-4FE9-BBC1-6A96CFCD23F3}">
      <dgm:prSet/>
      <dgm:spPr/>
      <dgm:t>
        <a:bodyPr/>
        <a:lstStyle/>
        <a:p>
          <a:endParaRPr lang="en-US"/>
        </a:p>
      </dgm:t>
    </dgm:pt>
    <dgm:pt modelId="{C6E169E1-0494-464D-8F77-A66427FCE45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>
              <a:latin typeface="Times New Roman" panose="02020603050405020304" pitchFamily="18" charset="0"/>
              <a:cs typeface="Times New Roman" panose="02020603050405020304" pitchFamily="18" charset="0"/>
            </a:rPr>
            <a:t>A CSS file, &lt;component-name&gt;.component.css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EBA455-5C78-40F6-AB01-A8ACCAE5AEE4}" type="parTrans" cxnId="{121D5EAB-E1DB-46B0-B9FF-C356CD17608B}">
      <dgm:prSet/>
      <dgm:spPr/>
      <dgm:t>
        <a:bodyPr/>
        <a:lstStyle/>
        <a:p>
          <a:endParaRPr lang="en-US"/>
        </a:p>
      </dgm:t>
    </dgm:pt>
    <dgm:pt modelId="{0BAE6E4D-0262-4995-BC70-0FA63D707821}" type="sibTrans" cxnId="{121D5EAB-E1DB-46B0-B9FF-C356CD17608B}">
      <dgm:prSet/>
      <dgm:spPr/>
      <dgm:t>
        <a:bodyPr/>
        <a:lstStyle/>
        <a:p>
          <a:endParaRPr lang="en-US"/>
        </a:p>
      </dgm:t>
    </dgm:pt>
    <dgm:pt modelId="{4A912EDD-CB5F-403C-8B9C-3E8DB05246B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>
              <a:latin typeface="Times New Roman" panose="02020603050405020304" pitchFamily="18" charset="0"/>
              <a:cs typeface="Times New Roman" panose="02020603050405020304" pitchFamily="18" charset="0"/>
            </a:rPr>
            <a:t>A testing specification file, &lt;component-name&gt;.component.spec.ts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C2806E-CDAE-4554-9204-91CC5DC1958E}" type="parTrans" cxnId="{C93EE09B-0E1E-4960-989C-D3B17DD984DE}">
      <dgm:prSet/>
      <dgm:spPr/>
      <dgm:t>
        <a:bodyPr/>
        <a:lstStyle/>
        <a:p>
          <a:endParaRPr lang="en-US"/>
        </a:p>
      </dgm:t>
    </dgm:pt>
    <dgm:pt modelId="{0B6CA0BE-8AE4-4B9E-ADFF-A464D793C5E4}" type="sibTrans" cxnId="{C93EE09B-0E1E-4960-989C-D3B17DD984DE}">
      <dgm:prSet/>
      <dgm:spPr/>
      <dgm:t>
        <a:bodyPr/>
        <a:lstStyle/>
        <a:p>
          <a:endParaRPr lang="en-US"/>
        </a:p>
      </dgm:t>
    </dgm:pt>
    <dgm:pt modelId="{12D74D3C-365D-4107-90B5-54A3AB9D8F98}" type="pres">
      <dgm:prSet presAssocID="{F9ACD6BB-182E-49B3-B58D-8940ABE8BBE8}" presName="root" presStyleCnt="0">
        <dgm:presLayoutVars>
          <dgm:dir/>
          <dgm:resizeHandles val="exact"/>
        </dgm:presLayoutVars>
      </dgm:prSet>
      <dgm:spPr/>
    </dgm:pt>
    <dgm:pt modelId="{3F66BBDA-5EE6-44D2-99FA-889A997C43E5}" type="pres">
      <dgm:prSet presAssocID="{7AF7B70A-3DDF-4AE5-9A73-1545A3D769FC}" presName="compNode" presStyleCnt="0"/>
      <dgm:spPr/>
    </dgm:pt>
    <dgm:pt modelId="{EBEFC2FF-4E20-43B4-AC8B-E2A6531E474D}" type="pres">
      <dgm:prSet presAssocID="{7AF7B70A-3DDF-4AE5-9A73-1545A3D769FC}" presName="bgRect" presStyleLbl="bgShp" presStyleIdx="0" presStyleCnt="2"/>
      <dgm:spPr/>
    </dgm:pt>
    <dgm:pt modelId="{21E0295C-75B5-4664-BFEC-049ABD9E8560}" type="pres">
      <dgm:prSet presAssocID="{7AF7B70A-3DDF-4AE5-9A73-1545A3D769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7CF437D-2F85-46CA-AD4E-D1827CE3F219}" type="pres">
      <dgm:prSet presAssocID="{7AF7B70A-3DDF-4AE5-9A73-1545A3D769FC}" presName="spaceRect" presStyleCnt="0"/>
      <dgm:spPr/>
    </dgm:pt>
    <dgm:pt modelId="{0548CB84-3B61-457A-8486-811737C3EE24}" type="pres">
      <dgm:prSet presAssocID="{7AF7B70A-3DDF-4AE5-9A73-1545A3D769FC}" presName="parTx" presStyleLbl="revTx" presStyleIdx="0" presStyleCnt="3">
        <dgm:presLayoutVars>
          <dgm:chMax val="0"/>
          <dgm:chPref val="0"/>
        </dgm:presLayoutVars>
      </dgm:prSet>
      <dgm:spPr/>
    </dgm:pt>
    <dgm:pt modelId="{A74A99F8-5C69-4561-94F0-0E7305BD45E7}" type="pres">
      <dgm:prSet presAssocID="{43E8CD8E-1CD9-414C-84F8-30F1186EBF14}" presName="sibTrans" presStyleCnt="0"/>
      <dgm:spPr/>
    </dgm:pt>
    <dgm:pt modelId="{D21A29BA-9B9B-42A6-BC08-49F0A32D8032}" type="pres">
      <dgm:prSet presAssocID="{EDB1D61E-6987-46F7-BE54-9E171B490C3D}" presName="compNode" presStyleCnt="0"/>
      <dgm:spPr/>
    </dgm:pt>
    <dgm:pt modelId="{A1D710EE-2814-444E-8E2E-39B9DFACFC9B}" type="pres">
      <dgm:prSet presAssocID="{EDB1D61E-6987-46F7-BE54-9E171B490C3D}" presName="bgRect" presStyleLbl="bgShp" presStyleIdx="1" presStyleCnt="2"/>
      <dgm:spPr/>
    </dgm:pt>
    <dgm:pt modelId="{B58372DB-AD84-4DAC-AD8F-A2456AABB5E3}" type="pres">
      <dgm:prSet presAssocID="{EDB1D61E-6987-46F7-BE54-9E171B490C3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EB2E5A7-65A8-4812-AEA8-A90038CAF9BA}" type="pres">
      <dgm:prSet presAssocID="{EDB1D61E-6987-46F7-BE54-9E171B490C3D}" presName="spaceRect" presStyleCnt="0"/>
      <dgm:spPr/>
    </dgm:pt>
    <dgm:pt modelId="{43C0137A-D922-49BF-B278-96AE657D2B21}" type="pres">
      <dgm:prSet presAssocID="{EDB1D61E-6987-46F7-BE54-9E171B490C3D}" presName="parTx" presStyleLbl="revTx" presStyleIdx="1" presStyleCnt="3">
        <dgm:presLayoutVars>
          <dgm:chMax val="0"/>
          <dgm:chPref val="0"/>
        </dgm:presLayoutVars>
      </dgm:prSet>
      <dgm:spPr/>
    </dgm:pt>
    <dgm:pt modelId="{1D1F93A9-51B5-4EBA-939F-2B8FF059342D}" type="pres">
      <dgm:prSet presAssocID="{EDB1D61E-6987-46F7-BE54-9E171B490C3D}" presName="desTx" presStyleLbl="revTx" presStyleIdx="2" presStyleCnt="3">
        <dgm:presLayoutVars/>
      </dgm:prSet>
      <dgm:spPr/>
    </dgm:pt>
  </dgm:ptLst>
  <dgm:cxnLst>
    <dgm:cxn modelId="{85DFCA17-F312-B44D-A650-18EE4840A34C}" type="presOf" srcId="{56C70BA4-A5D3-481B-B437-E67D85C4DFB2}" destId="{1D1F93A9-51B5-4EBA-939F-2B8FF059342D}" srcOrd="0" destOrd="1" presId="urn:microsoft.com/office/officeart/2018/2/layout/IconVerticalSolidList"/>
    <dgm:cxn modelId="{86D5AB37-CE5A-449B-8F83-A586391AC57E}" srcId="{EDB1D61E-6987-46F7-BE54-9E171B490C3D}" destId="{B2A6EAB8-BB9E-40C1-BCFB-4EFD9AE230C9}" srcOrd="0" destOrd="0" parTransId="{12E96E7C-305E-442D-94FC-54188E8BBA76}" sibTransId="{8FD841AB-15C4-4526-B26E-CC76592FB043}"/>
    <dgm:cxn modelId="{589B1150-9771-4683-8993-68C99083E9CF}" srcId="{EDB1D61E-6987-46F7-BE54-9E171B490C3D}" destId="{56C70BA4-A5D3-481B-B437-E67D85C4DFB2}" srcOrd="1" destOrd="0" parTransId="{56D2F367-78A6-433D-8D17-3080215E328C}" sibTransId="{494E426C-F673-4292-966F-77FB294AFE61}"/>
    <dgm:cxn modelId="{112D8656-C5E1-7B4F-BF4B-15095CF2FBE7}" type="presOf" srcId="{F9ACD6BB-182E-49B3-B58D-8940ABE8BBE8}" destId="{12D74D3C-365D-4107-90B5-54A3AB9D8F98}" srcOrd="0" destOrd="0" presId="urn:microsoft.com/office/officeart/2018/2/layout/IconVerticalSolidList"/>
    <dgm:cxn modelId="{5866F460-DA7B-1440-A3B1-DB0E5901120B}" type="presOf" srcId="{7AF7B70A-3DDF-4AE5-9A73-1545A3D769FC}" destId="{0548CB84-3B61-457A-8486-811737C3EE24}" srcOrd="0" destOrd="0" presId="urn:microsoft.com/office/officeart/2018/2/layout/IconVerticalSolidList"/>
    <dgm:cxn modelId="{5102B070-2755-E748-A219-DEF7901D125F}" type="presOf" srcId="{7E7F77FD-033E-4D3D-9854-2A6F1BA73955}" destId="{1D1F93A9-51B5-4EBA-939F-2B8FF059342D}" srcOrd="0" destOrd="2" presId="urn:microsoft.com/office/officeart/2018/2/layout/IconVerticalSolidList"/>
    <dgm:cxn modelId="{5F86907C-2FF7-4520-944D-8DED085378A0}" srcId="{F9ACD6BB-182E-49B3-B58D-8940ABE8BBE8}" destId="{7AF7B70A-3DDF-4AE5-9A73-1545A3D769FC}" srcOrd="0" destOrd="0" parTransId="{E61E9BF7-F686-4CAF-9E02-FEA366BD9941}" sibTransId="{43E8CD8E-1CD9-414C-84F8-30F1186EBF14}"/>
    <dgm:cxn modelId="{BF8EDF96-393E-49BD-97B9-C07D480FCAF7}" srcId="{F9ACD6BB-182E-49B3-B58D-8940ABE8BBE8}" destId="{EDB1D61E-6987-46F7-BE54-9E171B490C3D}" srcOrd="1" destOrd="0" parTransId="{337AAAE6-2AE1-4D48-BB1E-D90FB3EB4CD5}" sibTransId="{99875DDD-2854-48CB-9B44-D0F8D9068421}"/>
    <dgm:cxn modelId="{1B019799-722E-2348-97AA-33F7361D4CE8}" type="presOf" srcId="{B2A6EAB8-BB9E-40C1-BCFB-4EFD9AE230C9}" destId="{1D1F93A9-51B5-4EBA-939F-2B8FF059342D}" srcOrd="0" destOrd="0" presId="urn:microsoft.com/office/officeart/2018/2/layout/IconVerticalSolidList"/>
    <dgm:cxn modelId="{C93EE09B-0E1E-4960-989C-D3B17DD984DE}" srcId="{EDB1D61E-6987-46F7-BE54-9E171B490C3D}" destId="{4A912EDD-CB5F-403C-8B9C-3E8DB05246B9}" srcOrd="4" destOrd="0" parTransId="{75C2806E-CDAE-4554-9204-91CC5DC1958E}" sibTransId="{0B6CA0BE-8AE4-4B9E-ADFF-A464D793C5E4}"/>
    <dgm:cxn modelId="{121D5EAB-E1DB-46B0-B9FF-C356CD17608B}" srcId="{EDB1D61E-6987-46F7-BE54-9E171B490C3D}" destId="{C6E169E1-0494-464D-8F77-A66427FCE457}" srcOrd="3" destOrd="0" parTransId="{A5EBA455-5C78-40F6-AB01-A8ACCAE5AEE4}" sibTransId="{0BAE6E4D-0262-4995-BC70-0FA63D707821}"/>
    <dgm:cxn modelId="{73F1E2C2-3A52-8D4F-B382-68E5D794E627}" type="presOf" srcId="{C6E169E1-0494-464D-8F77-A66427FCE457}" destId="{1D1F93A9-51B5-4EBA-939F-2B8FF059342D}" srcOrd="0" destOrd="3" presId="urn:microsoft.com/office/officeart/2018/2/layout/IconVerticalSolidList"/>
    <dgm:cxn modelId="{B0F17AC4-B357-4FE9-BBC1-6A96CFCD23F3}" srcId="{EDB1D61E-6987-46F7-BE54-9E171B490C3D}" destId="{7E7F77FD-033E-4D3D-9854-2A6F1BA73955}" srcOrd="2" destOrd="0" parTransId="{EBF23CED-9CBD-4586-92E7-380A2B7FF4BE}" sibTransId="{A11EF87F-174A-4958-8973-850130465BD6}"/>
    <dgm:cxn modelId="{4BBEA0E3-18B8-104F-88F3-163CDD6A100D}" type="presOf" srcId="{EDB1D61E-6987-46F7-BE54-9E171B490C3D}" destId="{43C0137A-D922-49BF-B278-96AE657D2B21}" srcOrd="0" destOrd="0" presId="urn:microsoft.com/office/officeart/2018/2/layout/IconVerticalSolidList"/>
    <dgm:cxn modelId="{A716F2FF-1B93-4C42-920B-DF0C2E7C179B}" type="presOf" srcId="{4A912EDD-CB5F-403C-8B9C-3E8DB05246B9}" destId="{1D1F93A9-51B5-4EBA-939F-2B8FF059342D}" srcOrd="0" destOrd="4" presId="urn:microsoft.com/office/officeart/2018/2/layout/IconVerticalSolidList"/>
    <dgm:cxn modelId="{CC0B8BC2-BFFB-8C4D-98D6-3E57578541EC}" type="presParOf" srcId="{12D74D3C-365D-4107-90B5-54A3AB9D8F98}" destId="{3F66BBDA-5EE6-44D2-99FA-889A997C43E5}" srcOrd="0" destOrd="0" presId="urn:microsoft.com/office/officeart/2018/2/layout/IconVerticalSolidList"/>
    <dgm:cxn modelId="{B27054F2-F8A8-6F40-8EFA-0C2A2A1BA522}" type="presParOf" srcId="{3F66BBDA-5EE6-44D2-99FA-889A997C43E5}" destId="{EBEFC2FF-4E20-43B4-AC8B-E2A6531E474D}" srcOrd="0" destOrd="0" presId="urn:microsoft.com/office/officeart/2018/2/layout/IconVerticalSolidList"/>
    <dgm:cxn modelId="{9F10C938-4EF2-8643-A077-74840A5E8944}" type="presParOf" srcId="{3F66BBDA-5EE6-44D2-99FA-889A997C43E5}" destId="{21E0295C-75B5-4664-BFEC-049ABD9E8560}" srcOrd="1" destOrd="0" presId="urn:microsoft.com/office/officeart/2018/2/layout/IconVerticalSolidList"/>
    <dgm:cxn modelId="{BAA82CAC-CB71-6C45-A7AA-72C1F6D574B2}" type="presParOf" srcId="{3F66BBDA-5EE6-44D2-99FA-889A997C43E5}" destId="{F7CF437D-2F85-46CA-AD4E-D1827CE3F219}" srcOrd="2" destOrd="0" presId="urn:microsoft.com/office/officeart/2018/2/layout/IconVerticalSolidList"/>
    <dgm:cxn modelId="{5E4D1616-FE8A-0847-A937-E38CDFBB6568}" type="presParOf" srcId="{3F66BBDA-5EE6-44D2-99FA-889A997C43E5}" destId="{0548CB84-3B61-457A-8486-811737C3EE24}" srcOrd="3" destOrd="0" presId="urn:microsoft.com/office/officeart/2018/2/layout/IconVerticalSolidList"/>
    <dgm:cxn modelId="{D19DB6F9-B661-9843-9E4F-EAF05C1096F9}" type="presParOf" srcId="{12D74D3C-365D-4107-90B5-54A3AB9D8F98}" destId="{A74A99F8-5C69-4561-94F0-0E7305BD45E7}" srcOrd="1" destOrd="0" presId="urn:microsoft.com/office/officeart/2018/2/layout/IconVerticalSolidList"/>
    <dgm:cxn modelId="{D4426330-565B-EE46-99BE-F7D420057496}" type="presParOf" srcId="{12D74D3C-365D-4107-90B5-54A3AB9D8F98}" destId="{D21A29BA-9B9B-42A6-BC08-49F0A32D8032}" srcOrd="2" destOrd="0" presId="urn:microsoft.com/office/officeart/2018/2/layout/IconVerticalSolidList"/>
    <dgm:cxn modelId="{83BCA34A-D4D4-5742-98D9-D89869D2AFE7}" type="presParOf" srcId="{D21A29BA-9B9B-42A6-BC08-49F0A32D8032}" destId="{A1D710EE-2814-444E-8E2E-39B9DFACFC9B}" srcOrd="0" destOrd="0" presId="urn:microsoft.com/office/officeart/2018/2/layout/IconVerticalSolidList"/>
    <dgm:cxn modelId="{F4415422-CA30-D74F-AD6E-C6B53D9BFAF7}" type="presParOf" srcId="{D21A29BA-9B9B-42A6-BC08-49F0A32D8032}" destId="{B58372DB-AD84-4DAC-AD8F-A2456AABB5E3}" srcOrd="1" destOrd="0" presId="urn:microsoft.com/office/officeart/2018/2/layout/IconVerticalSolidList"/>
    <dgm:cxn modelId="{E067AEB8-375F-304E-A7C0-0DAB39FB0DEA}" type="presParOf" srcId="{D21A29BA-9B9B-42A6-BC08-49F0A32D8032}" destId="{FEB2E5A7-65A8-4812-AEA8-A90038CAF9BA}" srcOrd="2" destOrd="0" presId="urn:microsoft.com/office/officeart/2018/2/layout/IconVerticalSolidList"/>
    <dgm:cxn modelId="{57DD17CD-3145-C345-B160-5467BF314ECB}" type="presParOf" srcId="{D21A29BA-9B9B-42A6-BC08-49F0A32D8032}" destId="{43C0137A-D922-49BF-B278-96AE657D2B21}" srcOrd="3" destOrd="0" presId="urn:microsoft.com/office/officeart/2018/2/layout/IconVerticalSolidList"/>
    <dgm:cxn modelId="{E5A8A4C4-D939-CC47-BCB8-34A641F0DFC2}" type="presParOf" srcId="{D21A29BA-9B9B-42A6-BC08-49F0A32D8032}" destId="{1D1F93A9-51B5-4EBA-939F-2B8FF059342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FC2FF-4E20-43B4-AC8B-E2A6531E474D}">
      <dsp:nvSpPr>
        <dsp:cNvPr id="0" name=""/>
        <dsp:cNvSpPr/>
      </dsp:nvSpPr>
      <dsp:spPr>
        <a:xfrm>
          <a:off x="0" y="681330"/>
          <a:ext cx="10927829" cy="12578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0295C-75B5-4664-BFEC-049ABD9E8560}">
      <dsp:nvSpPr>
        <dsp:cNvPr id="0" name=""/>
        <dsp:cNvSpPr/>
      </dsp:nvSpPr>
      <dsp:spPr>
        <a:xfrm>
          <a:off x="380497" y="964345"/>
          <a:ext cx="691812" cy="691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8CB84-3B61-457A-8486-811737C3EE24}">
      <dsp:nvSpPr>
        <dsp:cNvPr id="0" name=""/>
        <dsp:cNvSpPr/>
      </dsp:nvSpPr>
      <dsp:spPr>
        <a:xfrm>
          <a:off x="1452806" y="681330"/>
          <a:ext cx="9475022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i="0" kern="1200" dirty="0"/>
            <a:t>Run, </a:t>
          </a:r>
          <a:r>
            <a:rPr lang="en-IN" sz="2500" kern="1200" dirty="0"/>
            <a:t>ng generate component &lt;component-name&gt;</a:t>
          </a:r>
          <a:r>
            <a:rPr lang="en-IN" sz="2500" b="0" i="0" kern="1200" dirty="0"/>
            <a:t> </a:t>
          </a:r>
          <a:endParaRPr lang="en-US" sz="2500" kern="1200" dirty="0"/>
        </a:p>
      </dsp:txBody>
      <dsp:txXfrm>
        <a:off x="1452806" y="681330"/>
        <a:ext cx="9475022" cy="1257841"/>
      </dsp:txXfrm>
    </dsp:sp>
    <dsp:sp modelId="{A1D710EE-2814-444E-8E2E-39B9DFACFC9B}">
      <dsp:nvSpPr>
        <dsp:cNvPr id="0" name=""/>
        <dsp:cNvSpPr/>
      </dsp:nvSpPr>
      <dsp:spPr>
        <a:xfrm>
          <a:off x="0" y="2253632"/>
          <a:ext cx="10927829" cy="12578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372DB-AD84-4DAC-AD8F-A2456AABB5E3}">
      <dsp:nvSpPr>
        <dsp:cNvPr id="0" name=""/>
        <dsp:cNvSpPr/>
      </dsp:nvSpPr>
      <dsp:spPr>
        <a:xfrm>
          <a:off x="380497" y="2536647"/>
          <a:ext cx="691812" cy="691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0137A-D922-49BF-B278-96AE657D2B21}">
      <dsp:nvSpPr>
        <dsp:cNvPr id="0" name=""/>
        <dsp:cNvSpPr/>
      </dsp:nvSpPr>
      <dsp:spPr>
        <a:xfrm>
          <a:off x="1452806" y="2253632"/>
          <a:ext cx="4917523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Command creates the following: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52806" y="2253632"/>
        <a:ext cx="4917523" cy="1257841"/>
      </dsp:txXfrm>
    </dsp:sp>
    <dsp:sp modelId="{1D1F93A9-51B5-4EBA-939F-2B8FF059342D}">
      <dsp:nvSpPr>
        <dsp:cNvPr id="0" name=""/>
        <dsp:cNvSpPr/>
      </dsp:nvSpPr>
      <dsp:spPr>
        <a:xfrm>
          <a:off x="6370329" y="2253632"/>
          <a:ext cx="4557499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A directory named after the component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A component file, &lt;component-name&gt;.component.ts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A template file, &lt;component-name&gt;.component.html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A CSS file, &lt;component-name&gt;.component.css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A testing specification file, &lt;component-name&gt;.component.spec.ts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70329" y="2253632"/>
        <a:ext cx="4557499" cy="1257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3FD5-E494-903A-0681-16A70458D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CBF86-9FBA-BB0C-E90C-6F081F499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24762-BD7C-F0E2-54C2-1CDBC4CF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8795-D79D-2C4A-A10B-703808E7EFCD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0E11A-67FF-F705-5318-9CDCBB03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A0893-6DD9-1A12-A290-8838C3B8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3655-9BD0-A748-8286-348902DB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5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F8E3-2B6C-D539-C891-845A574C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3B213-08DD-BB14-EA36-ABEAFFF35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C71B3-C079-3C5A-0037-0D475D9E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8795-D79D-2C4A-A10B-703808E7EFCD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F4616-DEC5-1D9B-AD0E-9A904ADA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AB23-2B8B-CE79-E1D0-B58C417A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3655-9BD0-A748-8286-348902DB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9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EDD71-D481-31E1-CF6F-00820EBFB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D009B-BF6D-4D42-051E-E42C36C28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29DC8-A5E0-DF19-EEB4-F93034E3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8795-D79D-2C4A-A10B-703808E7EFCD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0A922-6EE7-A3D7-2A99-EE14A787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68235-98EB-1D30-9250-D347CDC8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3655-9BD0-A748-8286-348902DB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1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1D79-D686-F88A-3F9A-E3360453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903EE-29A5-4867-A07D-F876D46E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EA966-D6A9-9247-2973-A7B8A046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8795-D79D-2C4A-A10B-703808E7EFCD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DD0B1-B35D-3D10-22D0-AC9EB1F4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945CC-7D75-76C3-297B-8D8BB8B2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3655-9BD0-A748-8286-348902DB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1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B677-6320-E1FE-3CFC-A1124D95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5447C-9B68-84DB-0076-D35F4976F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19C84-A5C2-E3FE-24DA-C6BA5368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8795-D79D-2C4A-A10B-703808E7EFCD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E6AE-DEFF-BFD1-0FD7-56050690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D3B96-9FAB-2157-3A71-44573C75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3655-9BD0-A748-8286-348902DB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34E5-AA29-8B16-9A09-4EAB7F0C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0BEAA-25A8-366E-9545-A850E7C95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D5A2F-3BA3-87D9-D7EF-CF2727260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58C5C-973C-A272-3D61-CD034689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8795-D79D-2C4A-A10B-703808E7EFCD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0845E-76BF-EA4E-B7A9-B10A46C1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BE38B-2636-763D-055D-250E4742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3655-9BD0-A748-8286-348902DB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BB41-3BB3-A8FE-75C2-2D8B647B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E56EA-9416-2701-9112-550BD7E27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DC998-B201-C874-A3FA-489CB9FFD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46211-E9E5-E65A-11BB-04F3DE4F5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A6BD8-85E5-3E57-0529-572B32286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DD599-F69C-AB29-6FE5-6CDCB934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8795-D79D-2C4A-A10B-703808E7EFCD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91F5B-5C6F-1EED-38C6-E1A33DC3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7B8E4-2D2C-F590-49C3-A22ACB2D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3655-9BD0-A748-8286-348902DB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7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DBCD-7A94-6C85-61BF-7184326D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A906A-1FC1-CD12-53A8-158C73F3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8795-D79D-2C4A-A10B-703808E7EFCD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72F4A-1C15-9B85-21E3-A0452885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82434-5600-E36B-AE0D-5E7D3FCB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3655-9BD0-A748-8286-348902DB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5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680D3E-7B53-AD8D-9E27-8E4AA274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8795-D79D-2C4A-A10B-703808E7EFCD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80341-524F-0015-2224-7DC7CB3F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6695B-AE48-E018-50BD-5F268252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3655-9BD0-A748-8286-348902DB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4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18EC-6DE0-3250-5B56-28D08BC7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B5378-DD87-5C56-440F-DA7DE2F26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BA269-9290-5E24-F24F-D15834CEC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08958-DAF7-F122-2471-6B57D255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8795-D79D-2C4A-A10B-703808E7EFCD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3C101-FD41-EFA4-730D-C0CC23C9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5DD52-5CBF-6FD7-0CE3-FAC67F15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3655-9BD0-A748-8286-348902DB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8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8322-A04E-0462-A87D-E34C0145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CBABA4-D626-3FBC-8CEA-E62D17D21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DB0FF-DFFE-241F-A0FB-BA18F9479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99A35-D960-4493-8473-A7214DB0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8795-D79D-2C4A-A10B-703808E7EFCD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42CC4-9AE3-0FFF-9C69-A974EA63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5346B-5D4E-69AC-01DE-5BAA38F8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3655-9BD0-A748-8286-348902DB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5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14D31-B8FB-1BB1-FC20-FB923352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58F6A-27E7-290C-3585-846207364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F221-5538-A6FE-454D-8429FC8D1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418795-D79D-2C4A-A10B-703808E7EFCD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BD8D0-AB83-A769-4FFE-30CEF3637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764C9-9297-CE97-6431-2C235F5E3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F53655-9BD0-A748-8286-348902DB22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E1212-5176-3D98-0BD6-92A2828D5F4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4414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Pitney Bowes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4386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FA6A-5F2F-6B0C-F540-2061FE4E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6F94B-8124-9EA2-CD12-890F4FD47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-g @angular/cli</a:t>
            </a:r>
          </a:p>
          <a:p>
            <a:endParaRPr lang="en-US" dirty="0"/>
          </a:p>
          <a:p>
            <a:r>
              <a:rPr lang="en-US" dirty="0"/>
              <a:t>Setup Angular application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ng new my-first-project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cd my-first-project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ng serve</a:t>
            </a:r>
          </a:p>
        </p:txBody>
      </p:sp>
    </p:spTree>
    <p:extLst>
      <p:ext uri="{BB962C8B-B14F-4D97-AF65-F5344CB8AC3E}">
        <p14:creationId xmlns:p14="http://schemas.microsoft.com/office/powerpoint/2010/main" val="289202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4209D-CB50-502F-A848-6D2517DE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Folder 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1ED3D5-AE55-D492-BB76-6D92604F2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512" y="1675227"/>
            <a:ext cx="950097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7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E4BB3-10F8-878A-3409-A229E0BA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600" b="0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b="0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b="1" i="0" kern="120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Main.ts</a:t>
            </a:r>
            <a:r>
              <a:rPr lang="en-US" sz="1400" b="0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the entry point from which 2) </a:t>
            </a:r>
            <a:r>
              <a:rPr lang="en-US" sz="1400" b="1" i="0" kern="120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app.Module.ts</a:t>
            </a:r>
            <a:r>
              <a:rPr lang="en-US" sz="1400" b="0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gets called which in turns call a particular 3) </a:t>
            </a:r>
            <a:r>
              <a:rPr lang="en-US" sz="1400" b="1" i="0" kern="120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App.component.ts</a:t>
            </a:r>
            <a:r>
              <a:rPr lang="en-US" sz="1400" b="0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file.</a:t>
            </a:r>
            <a:br>
              <a:rPr lang="en-US" sz="1400" b="0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Under /</a:t>
            </a:r>
            <a:r>
              <a:rPr lang="en-US" sz="1400" b="0" i="0" kern="120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0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 folder we have other files and folders as shown in the above image.</a:t>
            </a:r>
            <a:br>
              <a:rPr lang="en-US" sz="1400" b="0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0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en-US" sz="1400" b="1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assets :</a:t>
            </a:r>
            <a:r>
              <a:rPr lang="en-US" sz="1400" b="0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Store’s all the static files like Images and icons etc. used within your application</a:t>
            </a:r>
            <a:br>
              <a:rPr lang="en-US" sz="1400" b="0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1400" b="1" i="0" kern="120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favicon.ico</a:t>
            </a:r>
            <a:r>
              <a:rPr lang="en-US" sz="1400" b="1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1400" b="0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The icon for your App</a:t>
            </a:r>
            <a:br>
              <a:rPr lang="en-US" sz="1400" b="0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sz="1400" b="1" i="0" kern="120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style.css</a:t>
            </a:r>
            <a:r>
              <a:rPr lang="en-US" sz="1400" b="0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: Global CSS and stylesheet which can be used by all your pages and components</a:t>
            </a:r>
            <a:br>
              <a:rPr lang="en-US" sz="1400" b="0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sz="1400" b="1" i="0" kern="120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test.ts</a:t>
            </a:r>
            <a:r>
              <a:rPr lang="en-US" sz="1400" b="1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1400" b="0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Configuration used for setting the testing environment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8D6612E-AB01-B518-C584-D13B7EFCF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" b="17753"/>
          <a:stretch/>
        </p:blipFill>
        <p:spPr>
          <a:xfrm>
            <a:off x="838200" y="2109917"/>
            <a:ext cx="10512547" cy="392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1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03D62-4678-7E3B-DD8A-6A4A54F5A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Create Component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8B47966-3434-7E01-B9AA-576D211B4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72587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800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5F7B6-D5B7-684D-EE97-AC8E9D57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 Lifecycle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2BADE4-2161-E772-0EF1-317CD9239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5957" y="640080"/>
            <a:ext cx="4844957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6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58892F-6008-BB28-D4D3-987AD5C90BFA}"/>
              </a:ext>
            </a:extLst>
          </p:cNvPr>
          <p:cNvSpPr txBox="1"/>
          <p:nvPr/>
        </p:nvSpPr>
        <p:spPr>
          <a:xfrm>
            <a:off x="2009553" y="2115879"/>
            <a:ext cx="7293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???</a:t>
            </a:r>
          </a:p>
        </p:txBody>
      </p:sp>
    </p:spTree>
    <p:extLst>
      <p:ext uri="{BB962C8B-B14F-4D97-AF65-F5344CB8AC3E}">
        <p14:creationId xmlns:p14="http://schemas.microsoft.com/office/powerpoint/2010/main" val="64827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77DF71-9B76-705D-4ABC-C03E8CCBA3CB}"/>
              </a:ext>
            </a:extLst>
          </p:cNvPr>
          <p:cNvSpPr txBox="1"/>
          <p:nvPr/>
        </p:nvSpPr>
        <p:spPr>
          <a:xfrm>
            <a:off x="244550" y="2317898"/>
            <a:ext cx="11674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6045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af2ed69-9f28-4efe-83df-9ac8f3063fe3}" enabled="1" method="Standard" siteId="{8a4925a9-fd8e-4866-b31c-f719fb05dce6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Setup Commands</vt:lpstr>
      <vt:lpstr>Folder Structure</vt:lpstr>
      <vt:lpstr>1) Main.ts the entry point from which 2) app.Module.ts gets called which in turns call a particular 3) App.component.ts file. Under /src/ folder we have other files and folders as shown in the above image.  a) assets : Store’s all the static files like Images and icons etc. used within your application b) favicon.ico : The icon for your App c) style.css : Global CSS and stylesheet which can be used by all your pages and components d) test.ts : Configuration used for setting the testing environment</vt:lpstr>
      <vt:lpstr>Create Component</vt:lpstr>
      <vt:lpstr>Component Lifecycle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Commands</dc:title>
  <dc:creator>Saurabh Rai</dc:creator>
  <cp:lastModifiedBy>Saurabh Rai</cp:lastModifiedBy>
  <cp:revision>1</cp:revision>
  <dcterms:created xsi:type="dcterms:W3CDTF">2024-04-22T17:24:36Z</dcterms:created>
  <dcterms:modified xsi:type="dcterms:W3CDTF">2024-04-22T18:28:17Z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Pitney Bowes - Confidential</vt:lpwstr>
  </property>
</Properties>
</file>