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56" r:id="rId4"/>
    <p:sldId id="258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4" r:id="rId13"/>
    <p:sldId id="263" r:id="rId14"/>
    <p:sldId id="266" r:id="rId15"/>
    <p:sldId id="267" r:id="rId16"/>
    <p:sldId id="272" r:id="rId17"/>
    <p:sldId id="268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Angular Routing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Router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Router outlet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Wildcard Route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How Routing works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example on Routing, Child Route, </a:t>
            </a:r>
            <a:r>
              <a:rPr lang="en-US">
                <a:sym typeface="+mn-ea"/>
              </a:rPr>
              <a:t>Wildcard Route, Default Route, redirectTo, routerLink,</a:t>
            </a:r>
            <a:r>
              <a:rPr lang="en-US"/>
              <a:t> routerLinkActive etc.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: - Colon Specifies a Named Router Outlet: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A colon is used to define route parameters in Angular routing. It specifies a named router outlet where dynamic values can be passed.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Example: Consider the URL </a:t>
            </a:r>
            <a:r>
              <a:rPr lang="en-US" b="1">
                <a:solidFill>
                  <a:srgbClr val="FF0000"/>
                </a:solidFill>
                <a:sym typeface="+mn-ea"/>
              </a:rPr>
              <a:t>https://example.com/products/</a:t>
            </a:r>
            <a:r>
              <a:rPr lang="en-US" b="1">
                <a:solidFill>
                  <a:schemeClr val="accent1"/>
                </a:solidFill>
                <a:sym typeface="+mn-ea"/>
              </a:rPr>
              <a:t>:id</a:t>
            </a:r>
            <a:r>
              <a:rPr lang="en-US">
                <a:sym typeface="+mn-ea"/>
              </a:rPr>
              <a:t>. Here, :id represents a route parameter named id. When navigating to this URL with a specific product ID, Angular captures the ID value and passes it to the corresponding component.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? - Question Mark Separates Query String Parameters: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The question mark (?) is used to separate query string parameters in the URL. Query parameters are used to pass additional data to the application.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Example: In the URL </a:t>
            </a:r>
            <a:r>
              <a:rPr lang="en-US" b="1">
                <a:solidFill>
                  <a:srgbClr val="FF0000"/>
                </a:solidFill>
                <a:sym typeface="+mn-ea"/>
              </a:rPr>
              <a:t>https://example.com/search</a:t>
            </a:r>
            <a:r>
              <a:rPr lang="en-US" b="1">
                <a:solidFill>
                  <a:schemeClr val="accent1"/>
                </a:solidFill>
                <a:sym typeface="+mn-ea"/>
              </a:rPr>
              <a:t>?q=laptop&amp;page=1</a:t>
            </a:r>
            <a:r>
              <a:rPr lang="en-US">
                <a:sym typeface="+mn-ea"/>
              </a:rPr>
              <a:t>, ?q=laptop&amp;page=1 represents the query string parameters. Here, q and page are query parameters, and their values (laptop and 1) are passed to the application for processing.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// - Double Slash Separates Multiple Secondary Routes: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If a route has multiple secondary outlets, they can be separated by a double slash (//) in Angular routing.</a:t>
            </a:r>
            <a:endParaRPr lang="en-US"/>
          </a:p>
          <a:p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Example: Suppose you have a primary route for displaying a product list, and you want to display both product details and reviews simultaneously in separate outlets. The URL </a:t>
            </a:r>
            <a:r>
              <a:rPr lang="en-US" b="1">
                <a:solidFill>
                  <a:srgbClr val="FF0000"/>
                </a:solidFill>
                <a:sym typeface="+mn-ea"/>
              </a:rPr>
              <a:t>https://example.com/products/(list</a:t>
            </a:r>
            <a:r>
              <a:rPr lang="en-US" b="1">
                <a:solidFill>
                  <a:schemeClr val="accent1"/>
                </a:solidFill>
                <a:sym typeface="+mn-ea"/>
              </a:rPr>
              <a:t>//details//reviews</a:t>
            </a:r>
            <a:r>
              <a:rPr lang="en-US" b="1">
                <a:solidFill>
                  <a:srgbClr val="FF0000"/>
                </a:solidFill>
                <a:sym typeface="+mn-ea"/>
              </a:rPr>
              <a:t>)</a:t>
            </a:r>
            <a:r>
              <a:rPr lang="en-US">
                <a:sym typeface="+mn-ea"/>
              </a:rPr>
              <a:t> would represent navigating to the product list component in the primary outlet and the product details and reviews components in separate secondary outlets.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</a:t>
            </a:r>
            <a:r>
              <a:rPr lang="en-US" b="1"/>
              <a:t>Step 2 – Redirect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/>
              <a:t>Before Angular router uses the URL tree to create a router state, it checks to see if any redirects should be applied.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Only one redirect is applied!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i="1">
                <a:solidFill>
                  <a:schemeClr val="tx1"/>
                </a:solidFill>
              </a:rPr>
              <a:t>const routes: Routes = [</a:t>
            </a:r>
            <a:endParaRPr lang="en-US" sz="2400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i="1">
                <a:solidFill>
                  <a:srgbClr val="FF0000"/>
                </a:solidFill>
              </a:rPr>
              <a:t>  </a:t>
            </a:r>
            <a:r>
              <a:rPr lang="en-US" sz="2400" b="1" i="1">
                <a:solidFill>
                  <a:schemeClr val="tx1"/>
                </a:solidFill>
              </a:rPr>
              <a:t>{ path: '', redirectTo: '/login', pathMatch: 'full' },  </a:t>
            </a:r>
            <a:r>
              <a:rPr lang="en-US" sz="2400" i="1">
                <a:solidFill>
                  <a:srgbClr val="00B0F0"/>
                </a:solidFill>
              </a:rPr>
              <a:t>// Redirect from  root to login</a:t>
            </a:r>
            <a:endParaRPr 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i="1">
                <a:solidFill>
                  <a:srgbClr val="FF0000"/>
                </a:solidFill>
              </a:rPr>
              <a:t>  </a:t>
            </a:r>
            <a:r>
              <a:rPr lang="en-US" sz="2400" i="1">
                <a:solidFill>
                  <a:schemeClr val="tx1"/>
                </a:solidFill>
              </a:rPr>
              <a:t>{ path: 'login', component: LoginComponent },</a:t>
            </a:r>
            <a:endParaRPr lang="en-US" sz="2400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i="1">
                <a:solidFill>
                  <a:schemeClr val="tx1"/>
                </a:solidFill>
              </a:rPr>
              <a:t>  { path: 'dashboard', component: DashboardComponent },</a:t>
            </a:r>
            <a:endParaRPr lang="en-US" sz="2400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i="1">
                <a:solidFill>
                  <a:schemeClr val="tx1"/>
                </a:solidFill>
              </a:rPr>
              <a:t>  { path: 'products', component: ProductsComponent }</a:t>
            </a:r>
            <a:endParaRPr lang="en-US" sz="2400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i="1">
                <a:solidFill>
                  <a:schemeClr val="tx1"/>
                </a:solidFill>
              </a:rPr>
              <a:t>];</a:t>
            </a:r>
            <a:endParaRPr lang="en-US" sz="24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Step 3 - Identify the router state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pPr>
              <a:buFont typeface="Wingdings" panose="05000000000000000000" charset="0"/>
              <a:buChar char="Ø"/>
            </a:pPr>
            <a:r>
              <a:rPr lang="en-US" sz="8000"/>
              <a:t>Angular router traverses the URL tree and matches the URL segments against the paths configured in the router configuration.</a:t>
            </a:r>
            <a:endParaRPr lang="en-US" sz="8000"/>
          </a:p>
          <a:p>
            <a:pPr>
              <a:buFont typeface="Wingdings" panose="05000000000000000000" charset="0"/>
              <a:buChar char="Ø"/>
            </a:pPr>
            <a:r>
              <a:rPr lang="en-US" sz="8000"/>
              <a:t>If a URL segment matches the path of a route, the route's child routes are matched against the </a:t>
            </a:r>
            <a:endParaRPr lang="en-US" sz="8000"/>
          </a:p>
          <a:p>
            <a:pPr>
              <a:buFont typeface="Wingdings" panose="05000000000000000000" charset="0"/>
              <a:buChar char="Ø"/>
            </a:pPr>
            <a:r>
              <a:rPr lang="en-US" sz="8000"/>
              <a:t>remaining URL segments until all URL segments are matched.</a:t>
            </a:r>
            <a:endParaRPr lang="en-US" sz="8000"/>
          </a:p>
          <a:p>
            <a:pPr>
              <a:buFont typeface="Wingdings" panose="05000000000000000000" charset="0"/>
              <a:buChar char="Ø"/>
            </a:pPr>
            <a:r>
              <a:rPr lang="en-US" sz="8000"/>
              <a:t>If no complete match is found, the router backtracks to find a match in the next sibling route</a:t>
            </a:r>
            <a:endParaRPr lang="en-US" sz="6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0" y="998855"/>
            <a:ext cx="11122025" cy="5567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Step 4 - Guard - run guards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• At the moment, any user can navigate anywhere in the application anytime. That's not always the right thing to do.</a:t>
            </a:r>
            <a:endParaRPr lang="en-US"/>
          </a:p>
          <a:p>
            <a:pPr marL="0" indent="0">
              <a:buNone/>
            </a:pPr>
            <a:r>
              <a:rPr lang="en-US"/>
              <a:t>•Perhaps the user is not authorized to navigate to the target component.</a:t>
            </a:r>
            <a:endParaRPr lang="en-US"/>
          </a:p>
          <a:p>
            <a:pPr marL="0" indent="0">
              <a:buNone/>
            </a:pPr>
            <a:r>
              <a:rPr lang="en-US"/>
              <a:t>• Maybe the user must login (authenticate) first.</a:t>
            </a:r>
            <a:endParaRPr lang="en-US"/>
          </a:p>
          <a:p>
            <a:pPr marL="0" indent="0">
              <a:buNone/>
            </a:pPr>
            <a:r>
              <a:rPr lang="en-US"/>
              <a:t>• Maybe you should fetch some data before you display the target component.</a:t>
            </a:r>
            <a:endParaRPr lang="en-US"/>
          </a:p>
          <a:p>
            <a:pPr marL="0" indent="0">
              <a:buNone/>
            </a:pPr>
            <a:r>
              <a:rPr lang="en-US"/>
              <a:t>• You might want to save pending changes before leaving a component.</a:t>
            </a:r>
            <a:endParaRPr lang="en-US"/>
          </a:p>
          <a:p>
            <a:pPr marL="0" indent="0">
              <a:buNone/>
            </a:pPr>
            <a:r>
              <a:rPr lang="en-US"/>
              <a:t>• You might ask the user if it's OK to discard pending changes rather than save them.</a:t>
            </a:r>
            <a:endParaRPr lang="en-US"/>
          </a:p>
          <a:p>
            <a:pPr marL="0" indent="0">
              <a:buNone/>
            </a:pPr>
            <a:r>
              <a:rPr lang="en-US"/>
              <a:t>• You can add guards to the route configuration to handle these scenarios.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angular-routing-exa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690" y="353695"/>
            <a:ext cx="10185400" cy="6149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      How Angular Router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21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500"/>
              <a:t> </a:t>
            </a:r>
            <a:r>
              <a:rPr lang="en-US" sz="1800" b="1"/>
              <a:t>Step 5 - Resolve - run resolvers</a:t>
            </a:r>
            <a:endParaRPr lang="en-US" sz="1800" b="1"/>
          </a:p>
          <a:p>
            <a:pPr marL="0" indent="0">
              <a:buNone/>
            </a:pPr>
            <a:r>
              <a:rPr lang="en-US" sz="1800"/>
              <a:t>it resolves the required data for the router state. Resolvers are services that fetch necessary data before the route is activated.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Example: Consider a scenario where you have a route /products/:id to display product details. Before activating this route, you need to fetch the product details from an API. You can use a resolver to fetch the product data before activating the route.</a:t>
            </a:r>
            <a:endParaRPr lang="en-US" sz="1800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Step 6- Activate </a:t>
            </a:r>
            <a:endParaRPr lang="en-US" sz="1800" b="1"/>
          </a:p>
          <a:p>
            <a:pPr marL="0" indent="0">
              <a:buNone/>
            </a:pPr>
            <a:r>
              <a:rPr lang="en-US" sz="1800"/>
              <a:t> it activates the Angular components to display the page.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b="1"/>
              <a:t>Step 7 – Manage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Finally, when the new router state has been displayed to the screen, Angular router listens for URL changes and state changes.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it manages navigation and repeats the process when a new URL is requested.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365" y="854710"/>
            <a:ext cx="9144635" cy="1245235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Angular Routing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365" y="2601595"/>
            <a:ext cx="9144635" cy="37338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3110"/>
              <a:t> Routing is mechanism used by angular for navigating between page and displaying appropriated component/page on browser.</a:t>
            </a:r>
            <a:endParaRPr lang="en-US" sz="311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3110"/>
              <a:t>Angular routing helps navigation across the application from one view to another view. </a:t>
            </a:r>
            <a:endParaRPr lang="en-US" sz="311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3110"/>
              <a:t>It also allows us to maintain the state, implement modules, and load the modules based on the role of the user.</a:t>
            </a:r>
            <a:endParaRPr lang="en-US" sz="31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			</a:t>
            </a:r>
            <a:r>
              <a:rPr lang="en-US" b="1"/>
              <a:t>	Router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Angular Router allows us to: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redirect a URL to another URL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resolve data before a page is displayed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run scripts when a page is activated or deactivated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lazy load parts of our application.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Router Outlet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Router-outlet in Angular works as a placeholder which is used to load the different components dynamically based on the activated component or current route state. </a:t>
            </a:r>
            <a:endParaRPr lang="en-US"/>
          </a:p>
          <a:p>
            <a:r>
              <a:rPr lang="en-US"/>
              <a:t>Navigation can be done using router-outlet directive and the activated component will take place inside the router-outlet to load its content.</a:t>
            </a:r>
            <a:endParaRPr lang="en-US"/>
          </a:p>
          <a:p>
            <a:r>
              <a:rPr lang="en-US"/>
              <a:t>To enable routing, we need to use router-outlet into our HTML template like this.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Syntax: &lt;router-outlet&gt;&lt;/router-outlet&gt;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WildCard Route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buFont typeface="Wingdings" panose="05000000000000000000" charset="0"/>
              <a:buChar char="Ø"/>
            </a:pPr>
            <a:r>
              <a:rPr lang="en-US" sz="2000"/>
              <a:t>Wildcard route to intercept invalid URLs and handle them gracefully. 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A wildcard route has a path consisting of two asterisks (* *). 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It matches every URL, the router will select this route if it can't match a route earlier in the configuration. A wildcard route can navigate to a custom "404 Not Found" component or redirect to an existing route.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solidFill>
                  <a:srgbClr val="FF0000"/>
                </a:solidFill>
              </a:rPr>
              <a:t>{ path: '**', component: PageNotFoundComponent }</a:t>
            </a:r>
            <a:endParaRPr lang="en-US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If the entire router configuration is processed and there is no match, router navigation fails and an error is logged.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Note: If you add a wildcard route as the first route, no other routes would be reached and the wildcard route would always be matched. As a result, you should always add a wildcard route as the last route in your router configuration.</a:t>
            </a:r>
            <a:endParaRPr 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</a:t>
            </a:r>
            <a:r>
              <a:rPr lang="en-US" b="1"/>
              <a:t>How Angular Router Works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Every time a link is clicked or the browser URL changes, Angular router makes sure your application reacts accordingly. To accomplish that, Angular router performs the following 7 steps in order: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Step 1 - Parse the URL:</a:t>
            </a:r>
            <a:endParaRPr lang="en-US" b="1"/>
          </a:p>
          <a:p>
            <a:r>
              <a:rPr lang="en-US"/>
              <a:t>In step 1 of the routing process, Angular router takes the browser URL and parses it as a URL tree.</a:t>
            </a:r>
            <a:endParaRPr lang="en-US"/>
          </a:p>
          <a:p>
            <a:endParaRPr lang="en-US"/>
          </a:p>
          <a:p>
            <a:r>
              <a:rPr lang="en-US" b="1"/>
              <a:t>For the URL https://example.com/about/skill</a:t>
            </a:r>
            <a:r>
              <a:rPr lang="en-US"/>
              <a:t>, the corresponding URL tree would look like this:</a:t>
            </a:r>
            <a:endParaRPr lang="en-US"/>
          </a:p>
          <a:p>
            <a:pPr marL="0" indent="0">
              <a:buNone/>
            </a:pPr>
            <a:r>
              <a:rPr lang="en-US"/>
              <a:t> - (root)</a:t>
            </a:r>
            <a:endParaRPr lang="en-US"/>
          </a:p>
          <a:p>
            <a:pPr marL="0" indent="0">
              <a:buNone/>
            </a:pPr>
            <a:r>
              <a:rPr lang="en-US"/>
              <a:t>      - about</a:t>
            </a:r>
            <a:endParaRPr lang="en-US"/>
          </a:p>
          <a:p>
            <a:pPr marL="0" indent="0">
              <a:buNone/>
            </a:pPr>
            <a:r>
              <a:rPr lang="en-US"/>
              <a:t>          - skill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			</a:t>
            </a:r>
            <a:r>
              <a:rPr lang="en-US" b="1">
                <a:sym typeface="+mn-ea"/>
              </a:rPr>
              <a:t>Step 1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To parse the URL, Angular uses the following conventions: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/ - slashes divide URL segments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() - parentheses specify secondary routes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: - a colon specifies a named router outlet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? - a question mark separates the query string parameters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// - a double slash separates multiple secondary routes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ym typeface="+mn-ea"/>
              </a:rPr>
              <a:t>/ - Slashes Divide URL Segments: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pPr marL="0" indent="0">
              <a:buNone/>
            </a:pPr>
            <a:r>
              <a:rPr lang="en-US" sz="6400"/>
              <a:t>In Angular routing, the forward slash (/) is used to divide different segments of the URL into distinct parts, each representing a specific route or resource.</a:t>
            </a:r>
            <a:endParaRPr lang="en-US" sz="6400"/>
          </a:p>
          <a:p>
            <a:pPr marL="0" indent="0">
              <a:buNone/>
            </a:pPr>
            <a:endParaRPr lang="en-US" sz="6400"/>
          </a:p>
          <a:p>
            <a:pPr marL="0" indent="0">
              <a:buNone/>
            </a:pPr>
            <a:r>
              <a:rPr lang="en-US" sz="6400"/>
              <a:t>Example: Consider the URL </a:t>
            </a:r>
            <a:r>
              <a:rPr lang="en-US" sz="6400" b="1">
                <a:solidFill>
                  <a:srgbClr val="FF0000"/>
                </a:solidFill>
              </a:rPr>
              <a:t>https://example.com</a:t>
            </a:r>
            <a:r>
              <a:rPr lang="en-US" sz="6400" b="1">
                <a:solidFill>
                  <a:schemeClr val="accent1"/>
                </a:solidFill>
              </a:rPr>
              <a:t>/products/laptops</a:t>
            </a:r>
            <a:r>
              <a:rPr lang="en-US" sz="6400"/>
              <a:t>. Here, /products/laptops is divided into two segments: products and laptops, representing different parts of the application's routing structure.</a:t>
            </a:r>
            <a:endParaRPr lang="en-US" sz="6400"/>
          </a:p>
          <a:p>
            <a:endParaRPr lang="en-US" sz="6400"/>
          </a:p>
          <a:p>
            <a:pPr marL="0" indent="0">
              <a:buNone/>
            </a:pPr>
            <a:endParaRPr lang="en-US" sz="6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() - Parentheses Specify Secondary Routes: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Parentheses are used to specify secondary routes or named outlets in Angular routing.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Example: Suppose you have a primary route for displaying a product list and a secondary route for displaying individual product details. The URL </a:t>
            </a:r>
            <a:r>
              <a:rPr lang="en-US" b="1">
                <a:solidFill>
                  <a:srgbClr val="FF0000"/>
                </a:solidFill>
                <a:sym typeface="+mn-ea"/>
              </a:rPr>
              <a:t>https://example.com/products/</a:t>
            </a:r>
            <a:r>
              <a:rPr lang="en-US" b="1">
                <a:solidFill>
                  <a:schemeClr val="accent1"/>
                </a:solidFill>
                <a:sym typeface="+mn-ea"/>
              </a:rPr>
              <a:t>(list//details)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would represent navigating to the product list component in the primary outlet and the product details component in a secondary outlet named details.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7086</Words>
  <Application>WPS Presentation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Routing</dc:title>
  <dc:creator/>
  <cp:lastModifiedBy>aakas</cp:lastModifiedBy>
  <cp:revision>3</cp:revision>
  <dcterms:created xsi:type="dcterms:W3CDTF">2024-05-12T18:32:51Z</dcterms:created>
  <dcterms:modified xsi:type="dcterms:W3CDTF">2024-05-12T20:16:50Z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5EDB7FF918084F2ABBFA6DDDEA98F0A7_11</vt:lpwstr>
  </property>
  <property fmtid="{D5CDD505-2E9C-101B-9397-08002B2CF9AE}" pid="3" name="KSOProductBuildVer">
    <vt:lpwstr>1033-12.2.0.13472</vt:lpwstr>
  </property>
</Properties>
</file>