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7103725" cy="10234275"/>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73">
          <p15:clr>
            <a:srgbClr val="000000"/>
          </p15:clr>
        </p15:guide>
      </p15:sldGuideLst>
    </p:ext>
    <p:ext uri="GoogleSlidesCustomDataVersion2">
      <go:slidesCustomData xmlns:go="http://customooxmlschemas.google.com/" r:id="rId33" roundtripDataSignature="AMtx7mjqfbrAMcseLqz8/0EJw33tyGBz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73"/>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163" cy="5127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4" name="Google Shape;4;n"/>
          <p:cNvSpPr txBox="1"/>
          <p:nvPr>
            <p:ph idx="10" type="dt"/>
          </p:nvPr>
        </p:nvSpPr>
        <p:spPr>
          <a:xfrm>
            <a:off x="4024313" y="0"/>
            <a:ext cx="3078162" cy="51276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5" name="Google Shape;5;n"/>
          <p:cNvSpPr/>
          <p:nvPr>
            <p:ph idx="3"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indent="-228600" lvl="1" marL="914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2pPr>
            <a:lvl3pPr indent="-228600" lvl="2" marL="1371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3pPr>
            <a:lvl4pPr indent="-228600" lvl="3" marL="1828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4pPr>
            <a:lvl5pPr indent="-228600" lvl="4" marL="22860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5pPr>
            <a:lvl6pPr indent="-228600" lvl="5" marL="2743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6pPr>
            <a:lvl7pPr indent="-228600" lvl="6" marL="3200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7pPr>
            <a:lvl8pPr indent="-228600" lvl="7" marL="3657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8pPr>
            <a:lvl9pPr indent="-228600" lvl="8" marL="4114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9pPr>
          </a:lstStyle>
          <a:p/>
        </p:txBody>
      </p:sp>
      <p:sp>
        <p:nvSpPr>
          <p:cNvPr id="7" name="Google Shape;7;n"/>
          <p:cNvSpPr txBox="1"/>
          <p:nvPr>
            <p:ph idx="11" type="ftr"/>
          </p:nvPr>
        </p:nvSpPr>
        <p:spPr>
          <a:xfrm>
            <a:off x="0" y="9721850"/>
            <a:ext cx="3078163" cy="51276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8" name="Google Shape;8;n"/>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SimSun"/>
                <a:ea typeface="SimSun"/>
                <a:cs typeface="SimSun"/>
                <a:sym typeface="SimSun"/>
              </a:rPr>
              <a:t>‹#›</a:t>
            </a:fld>
            <a:endParaRPr b="0" i="0" sz="1200" u="none" cap="none" strike="noStrike">
              <a:solidFill>
                <a:schemeClr val="dk1"/>
              </a:solidFill>
              <a:latin typeface="SimSun"/>
              <a:ea typeface="SimSun"/>
              <a:cs typeface="SimSun"/>
              <a:sym typeface="SimSu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eb2f49b99b_0_167: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2eb2f49b99b_0_167: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eb2f49b99b_0_173: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eb2f49b99b_0_173: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2eb2f49b99b_0_173: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eb2f49b99b_0_82: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eb2f49b99b_0_82: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2eb2f49b99b_0_82: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eb2f49b99b_0_104: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eb2f49b99b_0_104: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2eb2f49b99b_0_104: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eb2f49b99b_0_111: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eb2f49b99b_0_111: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2eb2f49b99b_0_111: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eb2f49b99b_0_88: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eb2f49b99b_0_88: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2eb2f49b99b_0_88: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eb2f49b99b_0_159: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eb2f49b99b_0_159: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2eb2f49b99b_0_159: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b2f49b99b_0_142: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eb2f49b99b_0_142: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2eb2f49b99b_0_142: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eb2f49b99b_0_118: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eb2f49b99b_0_118: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2eb2f49b99b_0_118: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eb2f49b99b_0_126: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eb2f49b99b_0_126: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2eb2f49b99b_0_126: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eb2f49b99b_0_182: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eb2f49b99b_0_182: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2eb2f49b99b_0_182: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eb2f49b99b_0_52: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g2eb2f49b99b_0_52: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eb13984c78_3_6: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2eb13984c78_3_6: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b2f49b99b_0_152: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b2f49b99b_0_152: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2eb2f49b99b_0_152: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2eb2f49b99b_0_4"/>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g2eb2f49b99b_0_4"/>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g2eb2f49b99b_0_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2eb2f49b99b_0_39"/>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g2eb2f49b99b_0_39"/>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1" name="Google Shape;51;g2eb2f49b99b_0_3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2eb2f49b99b_0_4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g2eb2f49b99b_0_45"/>
          <p:cNvSpPr txBox="1"/>
          <p:nvPr>
            <p:ph type="title"/>
          </p:nvPr>
        </p:nvSpPr>
        <p:spPr>
          <a:xfrm>
            <a:off x="647700" y="25844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2400"/>
              <a:buFont typeface="Arial Black"/>
              <a:buNone/>
              <a:defRPr b="1" sz="24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6" name="Google Shape;56;g2eb2f49b99b_0_45"/>
          <p:cNvSpPr txBox="1"/>
          <p:nvPr>
            <p:ph idx="1" type="body"/>
          </p:nvPr>
        </p:nvSpPr>
        <p:spPr>
          <a:xfrm>
            <a:off x="647700" y="1825625"/>
            <a:ext cx="10515600" cy="4351200"/>
          </a:xfrm>
          <a:prstGeom prst="rect">
            <a:avLst/>
          </a:prstGeom>
          <a:noFill/>
          <a:ln>
            <a:noFill/>
          </a:ln>
        </p:spPr>
        <p:txBody>
          <a:bodyPr anchorCtr="0" anchor="t" bIns="45700" lIns="91425" spcFirstLastPara="1" rIns="91425" wrap="square" tIns="45700">
            <a:normAutofit/>
          </a:bodyPr>
          <a:lstStyle>
            <a:lvl1pPr indent="-355600" lvl="0" marL="457200" rtl="0" algn="l">
              <a:lnSpc>
                <a:spcPct val="90000"/>
              </a:lnSpc>
              <a:spcBef>
                <a:spcPts val="1000"/>
              </a:spcBef>
              <a:spcAft>
                <a:spcPts val="0"/>
              </a:spcAft>
              <a:buClr>
                <a:srgbClr val="3F3F3F"/>
              </a:buClr>
              <a:buSzPts val="2000"/>
              <a:buChar char="●"/>
              <a:defRPr sz="2000">
                <a:solidFill>
                  <a:srgbClr val="3F3F3F"/>
                </a:solidFill>
              </a:defRPr>
            </a:lvl1pPr>
            <a:lvl2pPr indent="-342900" lvl="1" marL="914400" rtl="0" algn="l">
              <a:lnSpc>
                <a:spcPct val="90000"/>
              </a:lnSpc>
              <a:spcBef>
                <a:spcPts val="1600"/>
              </a:spcBef>
              <a:spcAft>
                <a:spcPts val="0"/>
              </a:spcAft>
              <a:buClr>
                <a:srgbClr val="3F3F3F"/>
              </a:buClr>
              <a:buSzPts val="1800"/>
              <a:buChar char="○"/>
              <a:defRPr sz="1800">
                <a:solidFill>
                  <a:srgbClr val="3F3F3F"/>
                </a:solidFill>
              </a:defRPr>
            </a:lvl2pPr>
            <a:lvl3pPr indent="-330200" lvl="2" marL="1371600" rtl="0" algn="l">
              <a:lnSpc>
                <a:spcPct val="90000"/>
              </a:lnSpc>
              <a:spcBef>
                <a:spcPts val="1600"/>
              </a:spcBef>
              <a:spcAft>
                <a:spcPts val="0"/>
              </a:spcAft>
              <a:buClr>
                <a:srgbClr val="3F3F3F"/>
              </a:buClr>
              <a:buSzPts val="1600"/>
              <a:buChar char="■"/>
              <a:defRPr sz="1600">
                <a:solidFill>
                  <a:srgbClr val="3F3F3F"/>
                </a:solidFill>
              </a:defRPr>
            </a:lvl3pPr>
            <a:lvl4pPr indent="-330200" lvl="3" marL="1828800" rtl="0" algn="l">
              <a:lnSpc>
                <a:spcPct val="90000"/>
              </a:lnSpc>
              <a:spcBef>
                <a:spcPts val="1600"/>
              </a:spcBef>
              <a:spcAft>
                <a:spcPts val="0"/>
              </a:spcAft>
              <a:buClr>
                <a:srgbClr val="3F3F3F"/>
              </a:buClr>
              <a:buSzPts val="1600"/>
              <a:buChar char="●"/>
              <a:defRPr sz="1600">
                <a:solidFill>
                  <a:srgbClr val="3F3F3F"/>
                </a:solidFill>
              </a:defRPr>
            </a:lvl4pPr>
            <a:lvl5pPr indent="-330200" lvl="4" marL="2286000" rtl="0" algn="l">
              <a:lnSpc>
                <a:spcPct val="90000"/>
              </a:lnSpc>
              <a:spcBef>
                <a:spcPts val="1600"/>
              </a:spcBef>
              <a:spcAft>
                <a:spcPts val="0"/>
              </a:spcAft>
              <a:buClr>
                <a:srgbClr val="3F3F3F"/>
              </a:buClr>
              <a:buSzPts val="1600"/>
              <a:buChar char="○"/>
              <a:defRPr sz="1600">
                <a:solidFill>
                  <a:srgbClr val="3F3F3F"/>
                </a:solidFill>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7" name="Google Shape;57;g2eb2f49b99b_0_4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g2eb2f49b99b_0_4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g2eb2f49b99b_0_4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2eb2f49b99b_0_8"/>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g2eb2f49b99b_0_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2eb2f49b99b_0_11"/>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2eb2f49b99b_0_11"/>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g2eb2f49b99b_0_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2eb2f49b99b_0_1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g2eb2f49b99b_0_1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g2eb2f49b99b_0_1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g2eb2f49b99b_0_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2eb2f49b99b_0_20"/>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g2eb2f49b99b_0_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2eb2f49b99b_0_23"/>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g2eb2f49b99b_0_23"/>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g2eb2f49b99b_0_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2eb2f49b99b_0_27"/>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g2eb2f49b99b_0_2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2eb2f49b99b_0_30"/>
          <p:cNvSpPr/>
          <p:nvPr/>
        </p:nvSpPr>
        <p:spPr>
          <a:xfrm>
            <a:off x="6096000" y="33"/>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2eb2f49b99b_0_30"/>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g2eb2f49b99b_0_30"/>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g2eb2f49b99b_0_30"/>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dk1"/>
              </a:buClr>
              <a:buSzPts val="2400"/>
              <a:buChar char="●"/>
              <a:defRPr>
                <a:solidFill>
                  <a:schemeClr val="dk1"/>
                </a:solidFill>
              </a:defRPr>
            </a:lvl1pPr>
            <a:lvl2pPr indent="-349250" lvl="1" marL="914400">
              <a:spcBef>
                <a:spcPts val="0"/>
              </a:spcBef>
              <a:spcAft>
                <a:spcPts val="0"/>
              </a:spcAft>
              <a:buClr>
                <a:schemeClr val="dk1"/>
              </a:buClr>
              <a:buSzPts val="1900"/>
              <a:buChar char="○"/>
              <a:defRPr>
                <a:solidFill>
                  <a:schemeClr val="dk1"/>
                </a:solidFill>
              </a:defRPr>
            </a:lvl2pPr>
            <a:lvl3pPr indent="-349250" lvl="2" marL="1371600">
              <a:spcBef>
                <a:spcPts val="0"/>
              </a:spcBef>
              <a:spcAft>
                <a:spcPts val="0"/>
              </a:spcAft>
              <a:buClr>
                <a:schemeClr val="dk1"/>
              </a:buClr>
              <a:buSzPts val="1900"/>
              <a:buChar char="■"/>
              <a:defRPr>
                <a:solidFill>
                  <a:schemeClr val="dk1"/>
                </a:solidFill>
              </a:defRPr>
            </a:lvl3pPr>
            <a:lvl4pPr indent="-349250" lvl="3" marL="1828800">
              <a:spcBef>
                <a:spcPts val="0"/>
              </a:spcBef>
              <a:spcAft>
                <a:spcPts val="0"/>
              </a:spcAft>
              <a:buClr>
                <a:schemeClr val="dk1"/>
              </a:buClr>
              <a:buSzPts val="1900"/>
              <a:buChar char="●"/>
              <a:defRPr>
                <a:solidFill>
                  <a:schemeClr val="dk1"/>
                </a:solidFill>
              </a:defRPr>
            </a:lvl4pPr>
            <a:lvl5pPr indent="-349250" lvl="4" marL="2286000">
              <a:spcBef>
                <a:spcPts val="0"/>
              </a:spcBef>
              <a:spcAft>
                <a:spcPts val="0"/>
              </a:spcAft>
              <a:buClr>
                <a:schemeClr val="dk1"/>
              </a:buClr>
              <a:buSzPts val="1900"/>
              <a:buChar char="○"/>
              <a:defRPr>
                <a:solidFill>
                  <a:schemeClr val="dk1"/>
                </a:solidFill>
              </a:defRPr>
            </a:lvl5pPr>
            <a:lvl6pPr indent="-349250" lvl="5" marL="2743200">
              <a:spcBef>
                <a:spcPts val="0"/>
              </a:spcBef>
              <a:spcAft>
                <a:spcPts val="0"/>
              </a:spcAft>
              <a:buClr>
                <a:schemeClr val="dk1"/>
              </a:buClr>
              <a:buSzPts val="1900"/>
              <a:buChar char="■"/>
              <a:defRPr>
                <a:solidFill>
                  <a:schemeClr val="dk1"/>
                </a:solidFill>
              </a:defRPr>
            </a:lvl6pPr>
            <a:lvl7pPr indent="-349250" lvl="6" marL="3200400">
              <a:spcBef>
                <a:spcPts val="0"/>
              </a:spcBef>
              <a:spcAft>
                <a:spcPts val="0"/>
              </a:spcAft>
              <a:buClr>
                <a:schemeClr val="dk1"/>
              </a:buClr>
              <a:buSzPts val="1900"/>
              <a:buChar char="●"/>
              <a:defRPr>
                <a:solidFill>
                  <a:schemeClr val="dk1"/>
                </a:solidFill>
              </a:defRPr>
            </a:lvl7pPr>
            <a:lvl8pPr indent="-349250" lvl="7" marL="3657600">
              <a:spcBef>
                <a:spcPts val="0"/>
              </a:spcBef>
              <a:spcAft>
                <a:spcPts val="0"/>
              </a:spcAft>
              <a:buClr>
                <a:schemeClr val="dk1"/>
              </a:buClr>
              <a:buSzPts val="1900"/>
              <a:buChar char="○"/>
              <a:defRPr>
                <a:solidFill>
                  <a:schemeClr val="dk1"/>
                </a:solidFill>
              </a:defRPr>
            </a:lvl8pPr>
            <a:lvl9pPr indent="-349250" lvl="8" marL="4114800">
              <a:spcBef>
                <a:spcPts val="0"/>
              </a:spcBef>
              <a:spcAft>
                <a:spcPts val="0"/>
              </a:spcAft>
              <a:buClr>
                <a:schemeClr val="dk1"/>
              </a:buClr>
              <a:buSzPts val="1900"/>
              <a:buChar char="■"/>
              <a:defRPr>
                <a:solidFill>
                  <a:schemeClr val="dk1"/>
                </a:solidFill>
              </a:defRPr>
            </a:lvl9pPr>
          </a:lstStyle>
          <a:p/>
        </p:txBody>
      </p:sp>
      <p:sp>
        <p:nvSpPr>
          <p:cNvPr id="44" name="Google Shape;44;g2eb2f49b99b_0_3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2eb2f49b99b_0_36"/>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7" name="Google Shape;47;g2eb2f49b99b_0_3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9" name="Shape 9"/>
        <p:cNvGrpSpPr/>
        <p:nvPr/>
      </p:nvGrpSpPr>
      <p:grpSpPr>
        <a:xfrm>
          <a:off x="0" y="0"/>
          <a:ext cx="0" cy="0"/>
          <a:chOff x="0" y="0"/>
          <a:chExt cx="0" cy="0"/>
        </a:xfrm>
      </p:grpSpPr>
      <p:sp>
        <p:nvSpPr>
          <p:cNvPr id="10" name="Google Shape;10;g2eb2f49b99b_0_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g2eb2f49b99b_0_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lt2"/>
              </a:buClr>
              <a:buSzPts val="2400"/>
              <a:buChar char="●"/>
              <a:defRPr sz="2400">
                <a:solidFill>
                  <a:schemeClr val="lt2"/>
                </a:solidFill>
              </a:defRPr>
            </a:lvl1pPr>
            <a:lvl2pPr indent="-349250" lvl="1" marL="914400">
              <a:lnSpc>
                <a:spcPct val="115000"/>
              </a:lnSpc>
              <a:spcBef>
                <a:spcPts val="0"/>
              </a:spcBef>
              <a:spcAft>
                <a:spcPts val="0"/>
              </a:spcAft>
              <a:buClr>
                <a:schemeClr val="lt2"/>
              </a:buClr>
              <a:buSzPts val="1900"/>
              <a:buChar char="○"/>
              <a:defRPr sz="1900">
                <a:solidFill>
                  <a:schemeClr val="lt2"/>
                </a:solidFill>
              </a:defRPr>
            </a:lvl2pPr>
            <a:lvl3pPr indent="-349250" lvl="2" marL="1371600">
              <a:lnSpc>
                <a:spcPct val="115000"/>
              </a:lnSpc>
              <a:spcBef>
                <a:spcPts val="0"/>
              </a:spcBef>
              <a:spcAft>
                <a:spcPts val="0"/>
              </a:spcAft>
              <a:buClr>
                <a:schemeClr val="lt2"/>
              </a:buClr>
              <a:buSzPts val="1900"/>
              <a:buChar char="■"/>
              <a:defRPr sz="1900">
                <a:solidFill>
                  <a:schemeClr val="lt2"/>
                </a:solidFill>
              </a:defRPr>
            </a:lvl3pPr>
            <a:lvl4pPr indent="-349250" lvl="3" marL="1828800">
              <a:lnSpc>
                <a:spcPct val="115000"/>
              </a:lnSpc>
              <a:spcBef>
                <a:spcPts val="0"/>
              </a:spcBef>
              <a:spcAft>
                <a:spcPts val="0"/>
              </a:spcAft>
              <a:buClr>
                <a:schemeClr val="lt2"/>
              </a:buClr>
              <a:buSzPts val="1900"/>
              <a:buChar char="●"/>
              <a:defRPr sz="1900">
                <a:solidFill>
                  <a:schemeClr val="lt2"/>
                </a:solidFill>
              </a:defRPr>
            </a:lvl4pPr>
            <a:lvl5pPr indent="-349250" lvl="4" marL="2286000">
              <a:lnSpc>
                <a:spcPct val="115000"/>
              </a:lnSpc>
              <a:spcBef>
                <a:spcPts val="0"/>
              </a:spcBef>
              <a:spcAft>
                <a:spcPts val="0"/>
              </a:spcAft>
              <a:buClr>
                <a:schemeClr val="lt2"/>
              </a:buClr>
              <a:buSzPts val="1900"/>
              <a:buChar char="○"/>
              <a:defRPr sz="1900">
                <a:solidFill>
                  <a:schemeClr val="lt2"/>
                </a:solidFill>
              </a:defRPr>
            </a:lvl5pPr>
            <a:lvl6pPr indent="-349250" lvl="5" marL="2743200">
              <a:lnSpc>
                <a:spcPct val="115000"/>
              </a:lnSpc>
              <a:spcBef>
                <a:spcPts val="0"/>
              </a:spcBef>
              <a:spcAft>
                <a:spcPts val="0"/>
              </a:spcAft>
              <a:buClr>
                <a:schemeClr val="lt2"/>
              </a:buClr>
              <a:buSzPts val="1900"/>
              <a:buChar char="■"/>
              <a:defRPr sz="1900">
                <a:solidFill>
                  <a:schemeClr val="lt2"/>
                </a:solidFill>
              </a:defRPr>
            </a:lvl6pPr>
            <a:lvl7pPr indent="-349250" lvl="6" marL="3200400">
              <a:lnSpc>
                <a:spcPct val="115000"/>
              </a:lnSpc>
              <a:spcBef>
                <a:spcPts val="0"/>
              </a:spcBef>
              <a:spcAft>
                <a:spcPts val="0"/>
              </a:spcAft>
              <a:buClr>
                <a:schemeClr val="lt2"/>
              </a:buClr>
              <a:buSzPts val="1900"/>
              <a:buChar char="●"/>
              <a:defRPr sz="1900">
                <a:solidFill>
                  <a:schemeClr val="lt2"/>
                </a:solidFill>
              </a:defRPr>
            </a:lvl7pPr>
            <a:lvl8pPr indent="-349250" lvl="7" marL="3657600">
              <a:lnSpc>
                <a:spcPct val="115000"/>
              </a:lnSpc>
              <a:spcBef>
                <a:spcPts val="0"/>
              </a:spcBef>
              <a:spcAft>
                <a:spcPts val="0"/>
              </a:spcAft>
              <a:buClr>
                <a:schemeClr val="lt2"/>
              </a:buClr>
              <a:buSzPts val="1900"/>
              <a:buChar char="○"/>
              <a:defRPr sz="1900">
                <a:solidFill>
                  <a:schemeClr val="lt2"/>
                </a:solidFill>
              </a:defRPr>
            </a:lvl8pPr>
            <a:lvl9pPr indent="-349250" lvl="8" marL="4114800">
              <a:lnSpc>
                <a:spcPct val="115000"/>
              </a:lnSpc>
              <a:spcBef>
                <a:spcPts val="0"/>
              </a:spcBef>
              <a:spcAft>
                <a:spcPts val="0"/>
              </a:spcAft>
              <a:buClr>
                <a:schemeClr val="lt2"/>
              </a:buClr>
              <a:buSzPts val="1900"/>
              <a:buChar char="■"/>
              <a:defRPr sz="1900">
                <a:solidFill>
                  <a:schemeClr val="lt2"/>
                </a:solidFill>
              </a:defRPr>
            </a:lvl9pPr>
          </a:lstStyle>
          <a:p/>
        </p:txBody>
      </p:sp>
      <p:sp>
        <p:nvSpPr>
          <p:cNvPr id="12" name="Google Shape;12;g2eb2f49b99b_0_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2"/>
                </a:solidFill>
              </a:defRPr>
            </a:lvl1pPr>
            <a:lvl2pPr lvl="1" algn="r">
              <a:buNone/>
              <a:defRPr sz="1300">
                <a:solidFill>
                  <a:schemeClr val="lt2"/>
                </a:solidFill>
              </a:defRPr>
            </a:lvl2pPr>
            <a:lvl3pPr lvl="2" algn="r">
              <a:buNone/>
              <a:defRPr sz="1300">
                <a:solidFill>
                  <a:schemeClr val="lt2"/>
                </a:solidFill>
              </a:defRPr>
            </a:lvl3pPr>
            <a:lvl4pPr lvl="3" algn="r">
              <a:buNone/>
              <a:defRPr sz="1300">
                <a:solidFill>
                  <a:schemeClr val="lt2"/>
                </a:solidFill>
              </a:defRPr>
            </a:lvl4pPr>
            <a:lvl5pPr lvl="4" algn="r">
              <a:buNone/>
              <a:defRPr sz="1300">
                <a:solidFill>
                  <a:schemeClr val="lt2"/>
                </a:solidFill>
              </a:defRPr>
            </a:lvl5pPr>
            <a:lvl6pPr lvl="5" algn="r">
              <a:buNone/>
              <a:defRPr sz="1300">
                <a:solidFill>
                  <a:schemeClr val="lt2"/>
                </a:solidFill>
              </a:defRPr>
            </a:lvl6pPr>
            <a:lvl7pPr lvl="6" algn="r">
              <a:buNone/>
              <a:defRPr sz="1300">
                <a:solidFill>
                  <a:schemeClr val="lt2"/>
                </a:solidFill>
              </a:defRPr>
            </a:lvl7pPr>
            <a:lvl8pPr lvl="7" algn="r">
              <a:buNone/>
              <a:defRPr sz="1300">
                <a:solidFill>
                  <a:schemeClr val="lt2"/>
                </a:solidFill>
              </a:defRPr>
            </a:lvl8pPr>
            <a:lvl9pPr lvl="8" algn="r">
              <a:buNone/>
              <a:defRPr sz="1300">
                <a:solidFill>
                  <a:schemeClr val="lt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9.png"/><Relationship Id="rId6"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1523365" y="1016635"/>
            <a:ext cx="9144635" cy="1243965"/>
          </a:xfrm>
          <a:prstGeom prst="rect">
            <a:avLst/>
          </a:prstGeom>
          <a:noFill/>
          <a:ln>
            <a:noFill/>
          </a:ln>
        </p:spPr>
        <p:txBody>
          <a:bodyPr anchorCtr="0" anchor="b" bIns="45700" lIns="91425" spcFirstLastPara="1" rIns="91425" wrap="square" tIns="45700">
            <a:noAutofit/>
          </a:bodyPr>
          <a:lstStyle/>
          <a:p>
            <a:pPr indent="0" lvl="0" marL="0" rtl="0" algn="ctr">
              <a:lnSpc>
                <a:spcPct val="130000"/>
              </a:lnSpc>
              <a:spcBef>
                <a:spcPts val="0"/>
              </a:spcBef>
              <a:spcAft>
                <a:spcPts val="0"/>
              </a:spcAft>
              <a:buClr>
                <a:schemeClr val="dk1"/>
              </a:buClr>
              <a:buSzPts val="2400"/>
              <a:buFont typeface="Arial Black"/>
              <a:buNone/>
            </a:pPr>
            <a:r>
              <a:rPr lang="en-US" sz="2700"/>
              <a:t>A PRESENTATION ON DATA SCIENCE WITH PYTHON</a:t>
            </a:r>
            <a:endParaRPr sz="2700"/>
          </a:p>
        </p:txBody>
      </p:sp>
      <p:sp>
        <p:nvSpPr>
          <p:cNvPr id="65" name="Google Shape;65;p1"/>
          <p:cNvSpPr txBox="1"/>
          <p:nvPr>
            <p:ph idx="1" type="subTitle"/>
          </p:nvPr>
        </p:nvSpPr>
        <p:spPr>
          <a:xfrm>
            <a:off x="1576070" y="2312670"/>
            <a:ext cx="9144000" cy="48514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Font typeface="Times New Roman"/>
              <a:buNone/>
            </a:pPr>
            <a:r>
              <a:rPr b="1" lang="en-US" sz="4300">
                <a:solidFill>
                  <a:schemeClr val="dk1"/>
                </a:solidFill>
                <a:latin typeface="Verdana"/>
                <a:ea typeface="Verdana"/>
                <a:cs typeface="Verdana"/>
                <a:sym typeface="Verdana"/>
              </a:rPr>
              <a:t>UEFA EURO 2024</a:t>
            </a:r>
            <a:endParaRPr sz="2700"/>
          </a:p>
        </p:txBody>
      </p:sp>
      <p:sp>
        <p:nvSpPr>
          <p:cNvPr id="66" name="Google Shape;66;p1"/>
          <p:cNvSpPr txBox="1"/>
          <p:nvPr/>
        </p:nvSpPr>
        <p:spPr>
          <a:xfrm>
            <a:off x="949960" y="4297680"/>
            <a:ext cx="26205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Prepared by:</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rPr>
              <a:t>Aakash Rana</a:t>
            </a:r>
            <a:r>
              <a:rPr lang="en-US" sz="1800">
                <a:solidFill>
                  <a:schemeClr val="dk1"/>
                </a:solidFill>
                <a:latin typeface="Arial"/>
                <a:ea typeface="Arial"/>
                <a:cs typeface="Arial"/>
                <a:sym typeface="Arial"/>
              </a:rPr>
              <a:t>(</a:t>
            </a:r>
            <a:r>
              <a:rPr lang="en-US" sz="1800">
                <a:solidFill>
                  <a:schemeClr val="dk1"/>
                </a:solidFill>
              </a:rPr>
              <a:t>04</a:t>
            </a: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rPr>
              <a:t>Aayush Maharjan</a:t>
            </a:r>
            <a:r>
              <a:rPr lang="en-US" sz="1800">
                <a:solidFill>
                  <a:schemeClr val="dk1"/>
                </a:solidFill>
                <a:latin typeface="Arial"/>
                <a:ea typeface="Arial"/>
                <a:cs typeface="Arial"/>
                <a:sym typeface="Arial"/>
              </a:rPr>
              <a:t>(</a:t>
            </a:r>
            <a:r>
              <a:rPr lang="en-US" sz="1800">
                <a:solidFill>
                  <a:schemeClr val="dk1"/>
                </a:solidFill>
              </a:rPr>
              <a:t>05</a:t>
            </a: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rPr>
              <a:t>Alka Basnet</a:t>
            </a:r>
            <a:r>
              <a:rPr lang="en-US" sz="1800">
                <a:solidFill>
                  <a:schemeClr val="dk1"/>
                </a:solidFill>
                <a:latin typeface="Arial"/>
                <a:ea typeface="Arial"/>
                <a:cs typeface="Arial"/>
                <a:sym typeface="Arial"/>
              </a:rPr>
              <a:t>(</a:t>
            </a:r>
            <a:r>
              <a:rPr lang="en-US" sz="1800">
                <a:solidFill>
                  <a:schemeClr val="dk1"/>
                </a:solidFill>
              </a:rPr>
              <a:t>08</a:t>
            </a: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rPr>
              <a:t>Bigyan Moktan</a:t>
            </a:r>
            <a:r>
              <a:rPr lang="en-US" sz="1800">
                <a:solidFill>
                  <a:schemeClr val="dk1"/>
                </a:solidFill>
                <a:latin typeface="Arial"/>
                <a:ea typeface="Arial"/>
                <a:cs typeface="Arial"/>
                <a:sym typeface="Arial"/>
              </a:rPr>
              <a:t>(</a:t>
            </a:r>
            <a:r>
              <a:rPr lang="en-US" sz="1800">
                <a:solidFill>
                  <a:schemeClr val="dk1"/>
                </a:solidFill>
              </a:rPr>
              <a:t>21</a:t>
            </a: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67" name="Google Shape;67;p1"/>
          <p:cNvSpPr txBox="1"/>
          <p:nvPr/>
        </p:nvSpPr>
        <p:spPr>
          <a:xfrm>
            <a:off x="6785582" y="4542150"/>
            <a:ext cx="4326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Submitted to: </a:t>
            </a:r>
            <a:r>
              <a:rPr lang="en-US" sz="1800">
                <a:solidFill>
                  <a:schemeClr val="dk1"/>
                </a:solidFill>
              </a:rPr>
              <a:t>Anmol Adhikari</a:t>
            </a:r>
            <a:endParaRPr sz="1800">
              <a:solidFill>
                <a:schemeClr val="dk1"/>
              </a:solidFill>
              <a:latin typeface="Arial"/>
              <a:ea typeface="Arial"/>
              <a:cs typeface="Arial"/>
              <a:sym typeface="Arial"/>
            </a:endParaRPr>
          </a:p>
        </p:txBody>
      </p:sp>
      <p:pic>
        <p:nvPicPr>
          <p:cNvPr id="68" name="Google Shape;68;p1"/>
          <p:cNvPicPr preferRelativeResize="0"/>
          <p:nvPr/>
        </p:nvPicPr>
        <p:blipFill>
          <a:blip r:embed="rId3">
            <a:alphaModFix/>
          </a:blip>
          <a:stretch>
            <a:fillRect/>
          </a:stretch>
        </p:blipFill>
        <p:spPr>
          <a:xfrm rot="-959997">
            <a:off x="9090249" y="2312675"/>
            <a:ext cx="615576" cy="615576"/>
          </a:xfrm>
          <a:prstGeom prst="rect">
            <a:avLst/>
          </a:prstGeom>
          <a:noFill/>
          <a:ln>
            <a:noFill/>
          </a:ln>
          <a:effectLst>
            <a:outerShdw blurRad="57150" rotWithShape="0" algn="bl" dir="5400000" dist="19050">
              <a:srgbClr val="000000">
                <a:alpha val="98000"/>
              </a:srgbClr>
            </a:outerShdw>
            <a:reflection blurRad="0" dir="5400000" dist="38100" endA="0" endPos="30000" fadeDir="5400012" kx="0" rotWithShape="0" algn="bl" stPos="0" sy="-100000" ky="0"/>
          </a:effectLst>
        </p:spPr>
      </p:pic>
      <p:pic>
        <p:nvPicPr>
          <p:cNvPr id="69" name="Google Shape;69;p1"/>
          <p:cNvPicPr preferRelativeResize="0"/>
          <p:nvPr/>
        </p:nvPicPr>
        <p:blipFill>
          <a:blip r:embed="rId3">
            <a:alphaModFix/>
          </a:blip>
          <a:stretch>
            <a:fillRect/>
          </a:stretch>
        </p:blipFill>
        <p:spPr>
          <a:xfrm rot="-959997">
            <a:off x="2656574" y="2309400"/>
            <a:ext cx="615576" cy="615576"/>
          </a:xfrm>
          <a:prstGeom prst="rect">
            <a:avLst/>
          </a:prstGeom>
          <a:noFill/>
          <a:ln>
            <a:noFill/>
          </a:ln>
          <a:effectLst>
            <a:outerShdw blurRad="57150" rotWithShape="0" algn="bl" dir="5400000" dist="19050">
              <a:srgbClr val="000000">
                <a:alpha val="98000"/>
              </a:srgbClr>
            </a:outerShdw>
            <a:reflection blurRad="0" dir="5400000" dist="38100" endA="0" endPos="30000" fadeDir="5400012" kx="0" rotWithShape="0" algn="bl" stPos="0" sy="-100000" ky="0"/>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eb2f49b99b_0_167"/>
          <p:cNvSpPr txBox="1"/>
          <p:nvPr>
            <p:ph idx="1" type="body"/>
          </p:nvPr>
        </p:nvSpPr>
        <p:spPr>
          <a:xfrm>
            <a:off x="647700" y="495300"/>
            <a:ext cx="10515600" cy="5867400"/>
          </a:xfrm>
          <a:prstGeom prst="rect">
            <a:avLst/>
          </a:prstGeom>
          <a:noFill/>
          <a:ln>
            <a:noFill/>
          </a:ln>
        </p:spPr>
        <p:txBody>
          <a:bodyPr anchorCtr="0" anchor="t" bIns="45700" lIns="91425" spcFirstLastPara="1" rIns="91425" wrap="square" tIns="45700">
            <a:normAutofit/>
          </a:bodyPr>
          <a:lstStyle/>
          <a:p>
            <a:pPr indent="-381000" lvl="0" marL="457200" rtl="0" algn="l">
              <a:lnSpc>
                <a:spcPct val="90000"/>
              </a:lnSpc>
              <a:spcBef>
                <a:spcPts val="1000"/>
              </a:spcBef>
              <a:spcAft>
                <a:spcPts val="0"/>
              </a:spcAft>
              <a:buClr>
                <a:schemeClr val="dk1"/>
              </a:buClr>
              <a:buSzPts val="2400"/>
              <a:buFont typeface="Verdana"/>
              <a:buChar char="●"/>
            </a:pPr>
            <a:r>
              <a:rPr lang="en-US" sz="2400">
                <a:solidFill>
                  <a:schemeClr val="dk1"/>
                </a:solidFill>
                <a:latin typeface="Verdana"/>
                <a:ea typeface="Verdana"/>
                <a:cs typeface="Verdana"/>
                <a:sym typeface="Verdana"/>
              </a:rPr>
              <a:t>It was used to visualize </a:t>
            </a:r>
            <a:r>
              <a:rPr lang="en-US" sz="2400">
                <a:solidFill>
                  <a:schemeClr val="dk1"/>
                </a:solidFill>
                <a:latin typeface="Verdana"/>
                <a:ea typeface="Verdana"/>
                <a:cs typeface="Verdana"/>
                <a:sym typeface="Verdana"/>
              </a:rPr>
              <a:t>successful</a:t>
            </a:r>
            <a:r>
              <a:rPr lang="en-US" sz="2400">
                <a:solidFill>
                  <a:schemeClr val="dk1"/>
                </a:solidFill>
                <a:latin typeface="Verdana"/>
                <a:ea typeface="Verdana"/>
                <a:cs typeface="Verdana"/>
                <a:sym typeface="Verdana"/>
              </a:rPr>
              <a:t> attacks by the attackers of each countries</a:t>
            </a:r>
            <a:endParaRPr sz="2400">
              <a:solidFill>
                <a:schemeClr val="dk1"/>
              </a:solidFill>
              <a:latin typeface="Verdana"/>
              <a:ea typeface="Verdana"/>
              <a:cs typeface="Verdana"/>
              <a:sym typeface="Verdana"/>
            </a:endParaRPr>
          </a:p>
        </p:txBody>
      </p:sp>
      <p:pic>
        <p:nvPicPr>
          <p:cNvPr id="125" name="Google Shape;125;g2eb2f49b99b_0_167"/>
          <p:cNvPicPr preferRelativeResize="0"/>
          <p:nvPr/>
        </p:nvPicPr>
        <p:blipFill>
          <a:blip r:embed="rId3">
            <a:alphaModFix/>
          </a:blip>
          <a:stretch>
            <a:fillRect/>
          </a:stretch>
        </p:blipFill>
        <p:spPr>
          <a:xfrm>
            <a:off x="-12" y="1837051"/>
            <a:ext cx="12192001" cy="50209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eb2f49b99b_0_173"/>
          <p:cNvSpPr txBox="1"/>
          <p:nvPr>
            <p:ph type="title"/>
          </p:nvPr>
        </p:nvSpPr>
        <p:spPr>
          <a:xfrm>
            <a:off x="647700" y="258445"/>
            <a:ext cx="10515600" cy="1325700"/>
          </a:xfrm>
          <a:prstGeom prst="rect">
            <a:avLst/>
          </a:prstGeom>
        </p:spPr>
        <p:txBody>
          <a:bodyPr anchorCtr="0" anchor="ctr" bIns="45700" lIns="91425" spcFirstLastPara="1" rIns="91425" wrap="square" tIns="45700">
            <a:normAutofit/>
          </a:bodyPr>
          <a:lstStyle/>
          <a:p>
            <a:pPr indent="0" lvl="0" marL="0" rtl="0" algn="l">
              <a:lnSpc>
                <a:spcPct val="135714"/>
              </a:lnSpc>
              <a:spcBef>
                <a:spcPts val="0"/>
              </a:spcBef>
              <a:spcAft>
                <a:spcPts val="0"/>
              </a:spcAft>
              <a:buNone/>
            </a:pPr>
            <a:r>
              <a:rPr lang="en-US" sz="3000">
                <a:highlight>
                  <a:srgbClr val="1E1E1E"/>
                </a:highlight>
                <a:latin typeface="Verdana"/>
                <a:ea typeface="Verdana"/>
                <a:cs typeface="Verdana"/>
                <a:sym typeface="Verdana"/>
              </a:rPr>
              <a:t>DATA DISTRIBUTION OF PLAYERS</a:t>
            </a:r>
            <a:endParaRPr sz="3000">
              <a:latin typeface="Verdana"/>
              <a:ea typeface="Verdana"/>
              <a:cs typeface="Verdana"/>
              <a:sym typeface="Verdana"/>
            </a:endParaRPr>
          </a:p>
        </p:txBody>
      </p:sp>
      <p:sp>
        <p:nvSpPr>
          <p:cNvPr id="132" name="Google Shape;132;g2eb2f49b99b_0_173"/>
          <p:cNvSpPr txBox="1"/>
          <p:nvPr>
            <p:ph idx="1" type="body"/>
          </p:nvPr>
        </p:nvSpPr>
        <p:spPr>
          <a:xfrm>
            <a:off x="647700" y="1825625"/>
            <a:ext cx="10515600" cy="4351200"/>
          </a:xfrm>
          <a:prstGeom prst="rect">
            <a:avLst/>
          </a:prstGeom>
        </p:spPr>
        <p:txBody>
          <a:bodyPr anchorCtr="0" anchor="t" bIns="45700" lIns="91425" spcFirstLastPara="1" rIns="91425" wrap="square" tIns="45700">
            <a:normAutofit/>
          </a:bodyPr>
          <a:lstStyle/>
          <a:p>
            <a:pPr indent="-355600" lvl="0" marL="457200" rtl="0" algn="l">
              <a:lnSpc>
                <a:spcPct val="150000"/>
              </a:lnSpc>
              <a:spcBef>
                <a:spcPts val="1000"/>
              </a:spcBef>
              <a:spcAft>
                <a:spcPts val="0"/>
              </a:spcAft>
              <a:buClr>
                <a:schemeClr val="dk1"/>
              </a:buClr>
              <a:buSzPts val="2000"/>
              <a:buChar char="●"/>
            </a:pPr>
            <a:r>
              <a:rPr lang="en-US">
                <a:solidFill>
                  <a:schemeClr val="dk1"/>
                </a:solidFill>
              </a:rPr>
              <a:t>AGE</a:t>
            </a:r>
            <a:endParaRPr>
              <a:solidFill>
                <a:schemeClr val="dk1"/>
              </a:solidFill>
            </a:endParaRPr>
          </a:p>
          <a:p>
            <a:pPr indent="-355600" lvl="0" marL="457200" rtl="0" algn="l">
              <a:lnSpc>
                <a:spcPct val="150000"/>
              </a:lnSpc>
              <a:spcBef>
                <a:spcPts val="0"/>
              </a:spcBef>
              <a:spcAft>
                <a:spcPts val="0"/>
              </a:spcAft>
              <a:buClr>
                <a:schemeClr val="dk1"/>
              </a:buClr>
              <a:buSzPts val="2000"/>
              <a:buChar char="●"/>
            </a:pPr>
            <a:r>
              <a:rPr lang="en-US">
                <a:solidFill>
                  <a:schemeClr val="dk1"/>
                </a:solidFill>
              </a:rPr>
              <a:t>HEIGHT</a:t>
            </a:r>
            <a:endParaRPr>
              <a:solidFill>
                <a:schemeClr val="dk1"/>
              </a:solidFill>
            </a:endParaRPr>
          </a:p>
          <a:p>
            <a:pPr indent="-355600" lvl="0" marL="457200" rtl="0" algn="l">
              <a:lnSpc>
                <a:spcPct val="150000"/>
              </a:lnSpc>
              <a:spcBef>
                <a:spcPts val="0"/>
              </a:spcBef>
              <a:spcAft>
                <a:spcPts val="0"/>
              </a:spcAft>
              <a:buClr>
                <a:schemeClr val="dk1"/>
              </a:buClr>
              <a:buSzPts val="2000"/>
              <a:buChar char="●"/>
            </a:pPr>
            <a:r>
              <a:rPr lang="en-US">
                <a:solidFill>
                  <a:schemeClr val="dk1"/>
                </a:solidFill>
              </a:rPr>
              <a:t>MARKET VALUE</a:t>
            </a:r>
            <a:endParaRPr>
              <a:solidFill>
                <a:schemeClr val="dk1"/>
              </a:solidFill>
            </a:endParaRPr>
          </a:p>
          <a:p>
            <a:pPr indent="-355600" lvl="0" marL="457200" rtl="0" algn="l">
              <a:lnSpc>
                <a:spcPct val="150000"/>
              </a:lnSpc>
              <a:spcBef>
                <a:spcPts val="0"/>
              </a:spcBef>
              <a:spcAft>
                <a:spcPts val="0"/>
              </a:spcAft>
              <a:buClr>
                <a:schemeClr val="dk1"/>
              </a:buClr>
              <a:buSzPts val="2000"/>
              <a:buChar char="●"/>
            </a:pPr>
            <a:r>
              <a:rPr lang="en-US">
                <a:solidFill>
                  <a:schemeClr val="dk1"/>
                </a:solidFill>
              </a:rPr>
              <a:t>GOALS</a:t>
            </a:r>
            <a:endParaRPr>
              <a:solidFill>
                <a:schemeClr val="dk1"/>
              </a:solidFill>
            </a:endParaRPr>
          </a:p>
        </p:txBody>
      </p:sp>
      <p:pic>
        <p:nvPicPr>
          <p:cNvPr id="133" name="Google Shape;133;g2eb2f49b99b_0_173"/>
          <p:cNvPicPr preferRelativeResize="0"/>
          <p:nvPr/>
        </p:nvPicPr>
        <p:blipFill rotWithShape="1">
          <a:blip r:embed="rId3">
            <a:alphaModFix/>
          </a:blip>
          <a:srcRect b="34162" l="0" r="0" t="0"/>
          <a:stretch/>
        </p:blipFill>
        <p:spPr>
          <a:xfrm>
            <a:off x="4904675" y="1584150"/>
            <a:ext cx="7287326" cy="5273849"/>
          </a:xfrm>
          <a:prstGeom prst="rect">
            <a:avLst/>
          </a:prstGeom>
          <a:noFill/>
          <a:ln>
            <a:noFill/>
          </a:ln>
        </p:spPr>
      </p:pic>
      <p:pic>
        <p:nvPicPr>
          <p:cNvPr id="134" name="Google Shape;134;g2eb2f49b99b_0_173"/>
          <p:cNvPicPr preferRelativeResize="0"/>
          <p:nvPr/>
        </p:nvPicPr>
        <p:blipFill rotWithShape="1">
          <a:blip r:embed="rId3">
            <a:alphaModFix/>
          </a:blip>
          <a:srcRect b="0" l="0" r="49078" t="65726"/>
          <a:stretch/>
        </p:blipFill>
        <p:spPr>
          <a:xfrm>
            <a:off x="4904675" y="4270967"/>
            <a:ext cx="3496678" cy="25870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7"/>
          <p:cNvSpPr txBox="1"/>
          <p:nvPr>
            <p:ph idx="1" type="body"/>
          </p:nvPr>
        </p:nvSpPr>
        <p:spPr>
          <a:xfrm>
            <a:off x="647700" y="495300"/>
            <a:ext cx="10515600" cy="5867400"/>
          </a:xfrm>
          <a:prstGeom prst="rect">
            <a:avLst/>
          </a:prstGeom>
          <a:noFill/>
          <a:ln>
            <a:noFill/>
          </a:ln>
        </p:spPr>
        <p:txBody>
          <a:bodyPr anchorCtr="0" anchor="t" bIns="45700" lIns="91425" spcFirstLastPara="1" rIns="91425" wrap="square" tIns="45700">
            <a:normAutofit/>
          </a:bodyPr>
          <a:lstStyle/>
          <a:p>
            <a:pPr indent="457200" lvl="0" marL="1828800" rtl="0" algn="l">
              <a:lnSpc>
                <a:spcPct val="90000"/>
              </a:lnSpc>
              <a:spcBef>
                <a:spcPts val="1000"/>
              </a:spcBef>
              <a:spcAft>
                <a:spcPts val="1600"/>
              </a:spcAft>
              <a:buClr>
                <a:srgbClr val="3F3F3F"/>
              </a:buClr>
              <a:buSzPts val="1800"/>
              <a:buNone/>
            </a:pPr>
            <a:r>
              <a:rPr b="1" lang="en-US" sz="2400">
                <a:solidFill>
                  <a:schemeClr val="dk1"/>
                </a:solidFill>
                <a:latin typeface="Verdana"/>
                <a:ea typeface="Verdana"/>
                <a:cs typeface="Verdana"/>
                <a:sym typeface="Verdana"/>
              </a:rPr>
              <a:t>TOP 10 MOST EXPENSIVE PLAYERS </a:t>
            </a:r>
            <a:endParaRPr b="1" sz="2400">
              <a:solidFill>
                <a:schemeClr val="dk1"/>
              </a:solidFill>
              <a:latin typeface="Verdana"/>
              <a:ea typeface="Verdana"/>
              <a:cs typeface="Verdana"/>
              <a:sym typeface="Verdana"/>
            </a:endParaRPr>
          </a:p>
        </p:txBody>
      </p:sp>
      <p:pic>
        <p:nvPicPr>
          <p:cNvPr id="140" name="Google Shape;140;p7"/>
          <p:cNvPicPr preferRelativeResize="0"/>
          <p:nvPr/>
        </p:nvPicPr>
        <p:blipFill>
          <a:blip r:embed="rId3">
            <a:alphaModFix/>
          </a:blip>
          <a:stretch>
            <a:fillRect/>
          </a:stretch>
        </p:blipFill>
        <p:spPr>
          <a:xfrm>
            <a:off x="1747825" y="879488"/>
            <a:ext cx="8696325" cy="5838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txBox="1"/>
          <p:nvPr>
            <p:ph idx="1" type="body"/>
          </p:nvPr>
        </p:nvSpPr>
        <p:spPr>
          <a:xfrm>
            <a:off x="636900" y="875725"/>
            <a:ext cx="10526400" cy="5301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None/>
            </a:pPr>
            <a:r>
              <a:rPr b="1" lang="en-US" sz="3000">
                <a:solidFill>
                  <a:schemeClr val="dk1"/>
                </a:solidFill>
                <a:latin typeface="Verdana"/>
                <a:ea typeface="Verdana"/>
                <a:cs typeface="Verdana"/>
                <a:sym typeface="Verdana"/>
              </a:rPr>
              <a:t>FOOT DISTRIBUTION </a:t>
            </a:r>
            <a:endParaRPr b="1" sz="3000">
              <a:solidFill>
                <a:schemeClr val="dk1"/>
              </a:solidFill>
              <a:latin typeface="Verdana"/>
              <a:ea typeface="Verdana"/>
              <a:cs typeface="Verdana"/>
              <a:sym typeface="Verdana"/>
            </a:endParaRPr>
          </a:p>
          <a:p>
            <a:pPr indent="0" lvl="0" marL="1371600" rtl="0" algn="l">
              <a:lnSpc>
                <a:spcPct val="115000"/>
              </a:lnSpc>
              <a:spcBef>
                <a:spcPts val="1200"/>
              </a:spcBef>
              <a:spcAft>
                <a:spcPts val="0"/>
              </a:spcAft>
              <a:buNone/>
            </a:pPr>
            <a:r>
              <a:t/>
            </a:r>
            <a:endParaRPr sz="2300">
              <a:solidFill>
                <a:schemeClr val="dk1"/>
              </a:solidFill>
              <a:latin typeface="Verdana"/>
              <a:ea typeface="Verdana"/>
              <a:cs typeface="Verdana"/>
              <a:sym typeface="Verdana"/>
            </a:endParaRPr>
          </a:p>
          <a:p>
            <a:pPr indent="-374650" lvl="0" marL="457200" rtl="0" algn="l">
              <a:lnSpc>
                <a:spcPct val="115000"/>
              </a:lnSpc>
              <a:spcBef>
                <a:spcPts val="1200"/>
              </a:spcBef>
              <a:spcAft>
                <a:spcPts val="0"/>
              </a:spcAft>
              <a:buClr>
                <a:schemeClr val="dk1"/>
              </a:buClr>
              <a:buSzPts val="2300"/>
              <a:buFont typeface="Verdana"/>
              <a:buChar char="●"/>
            </a:pPr>
            <a:r>
              <a:rPr lang="en-US" sz="2300">
                <a:solidFill>
                  <a:schemeClr val="dk1"/>
                </a:solidFill>
                <a:latin typeface="Verdana"/>
                <a:ea typeface="Verdana"/>
                <a:cs typeface="Verdana"/>
                <a:sym typeface="Verdana"/>
              </a:rPr>
              <a:t>Right foot players &gt; left foot  </a:t>
            </a:r>
            <a:endParaRPr sz="2300">
              <a:solidFill>
                <a:schemeClr val="dk1"/>
              </a:solidFill>
              <a:latin typeface="Verdana"/>
              <a:ea typeface="Verdana"/>
              <a:cs typeface="Verdana"/>
              <a:sym typeface="Verdana"/>
            </a:endParaRPr>
          </a:p>
          <a:p>
            <a:pPr indent="-374650" lvl="0" marL="457200" rtl="0" algn="l">
              <a:lnSpc>
                <a:spcPct val="115000"/>
              </a:lnSpc>
              <a:spcBef>
                <a:spcPts val="0"/>
              </a:spcBef>
              <a:spcAft>
                <a:spcPts val="0"/>
              </a:spcAft>
              <a:buClr>
                <a:schemeClr val="dk1"/>
              </a:buClr>
              <a:buSzPts val="2300"/>
              <a:buFont typeface="Verdana"/>
              <a:buChar char="●"/>
            </a:pPr>
            <a:r>
              <a:rPr lang="en-US" sz="2300">
                <a:solidFill>
                  <a:schemeClr val="dk1"/>
                </a:solidFill>
                <a:latin typeface="Verdana"/>
                <a:ea typeface="Verdana"/>
                <a:cs typeface="Verdana"/>
                <a:sym typeface="Verdana"/>
              </a:rPr>
              <a:t>only 5 % players use both feet </a:t>
            </a:r>
            <a:endParaRPr sz="2300">
              <a:solidFill>
                <a:schemeClr val="dk1"/>
              </a:solidFill>
              <a:latin typeface="Verdana"/>
              <a:ea typeface="Verdana"/>
              <a:cs typeface="Verdana"/>
              <a:sym typeface="Verdana"/>
            </a:endParaRPr>
          </a:p>
          <a:p>
            <a:pPr indent="-374650" lvl="0" marL="457200" rtl="0" algn="l">
              <a:lnSpc>
                <a:spcPct val="115000"/>
              </a:lnSpc>
              <a:spcBef>
                <a:spcPts val="0"/>
              </a:spcBef>
              <a:spcAft>
                <a:spcPts val="0"/>
              </a:spcAft>
              <a:buClr>
                <a:schemeClr val="dk1"/>
              </a:buClr>
              <a:buSzPts val="2300"/>
              <a:buFont typeface="Roboto"/>
              <a:buChar char="●"/>
            </a:pPr>
            <a:r>
              <a:rPr lang="en-US" sz="2300">
                <a:solidFill>
                  <a:schemeClr val="dk1"/>
                </a:solidFill>
                <a:latin typeface="Roboto"/>
                <a:ea typeface="Roboto"/>
                <a:cs typeface="Roboto"/>
                <a:sym typeface="Roboto"/>
              </a:rPr>
              <a:t>0.5 % players doesn't have specified foot</a:t>
            </a:r>
            <a:endParaRPr sz="1800">
              <a:latin typeface="Times New Roman"/>
              <a:ea typeface="Times New Roman"/>
              <a:cs typeface="Times New Roman"/>
              <a:sym typeface="Times New Roman"/>
            </a:endParaRPr>
          </a:p>
        </p:txBody>
      </p:sp>
      <p:pic>
        <p:nvPicPr>
          <p:cNvPr id="146" name="Google Shape;146;p8"/>
          <p:cNvPicPr preferRelativeResize="0"/>
          <p:nvPr/>
        </p:nvPicPr>
        <p:blipFill>
          <a:blip r:embed="rId3">
            <a:alphaModFix/>
          </a:blip>
          <a:stretch>
            <a:fillRect/>
          </a:stretch>
        </p:blipFill>
        <p:spPr>
          <a:xfrm>
            <a:off x="7267563" y="1007650"/>
            <a:ext cx="3895725" cy="3914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eb2f49b99b_0_82"/>
          <p:cNvSpPr txBox="1"/>
          <p:nvPr>
            <p:ph type="title"/>
          </p:nvPr>
        </p:nvSpPr>
        <p:spPr>
          <a:xfrm>
            <a:off x="647700" y="258449"/>
            <a:ext cx="10515600" cy="950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t>DEBUT PLAYERS</a:t>
            </a:r>
            <a:endParaRPr sz="3000"/>
          </a:p>
        </p:txBody>
      </p:sp>
      <p:sp>
        <p:nvSpPr>
          <p:cNvPr id="153" name="Google Shape;153;g2eb2f49b99b_0_82"/>
          <p:cNvSpPr txBox="1"/>
          <p:nvPr>
            <p:ph idx="1" type="body"/>
          </p:nvPr>
        </p:nvSpPr>
        <p:spPr>
          <a:xfrm>
            <a:off x="647700" y="1499200"/>
            <a:ext cx="10515600" cy="4677600"/>
          </a:xfrm>
          <a:prstGeom prst="rect">
            <a:avLst/>
          </a:prstGeom>
        </p:spPr>
        <p:txBody>
          <a:bodyPr anchorCtr="0" anchor="t" bIns="45700" lIns="91425" spcFirstLastPara="1" rIns="91425" wrap="square" tIns="45700">
            <a:normAutofit/>
          </a:bodyPr>
          <a:lstStyle/>
          <a:p>
            <a:pPr indent="-355600" lvl="0" marL="457200" rtl="0" algn="l">
              <a:lnSpc>
                <a:spcPct val="150000"/>
              </a:lnSpc>
              <a:spcBef>
                <a:spcPts val="1000"/>
              </a:spcBef>
              <a:spcAft>
                <a:spcPts val="0"/>
              </a:spcAft>
              <a:buClr>
                <a:schemeClr val="dk1"/>
              </a:buClr>
              <a:buSzPts val="2000"/>
              <a:buChar char="●"/>
            </a:pPr>
            <a:r>
              <a:rPr lang="en-US">
                <a:solidFill>
                  <a:schemeClr val="dk1"/>
                </a:solidFill>
              </a:rPr>
              <a:t>Caps value gives the total number of appearance for the nation. </a:t>
            </a:r>
            <a:endParaRPr>
              <a:solidFill>
                <a:schemeClr val="dk1"/>
              </a:solidFill>
            </a:endParaRPr>
          </a:p>
          <a:p>
            <a:pPr indent="-355600" lvl="0" marL="457200" rtl="0" algn="l">
              <a:lnSpc>
                <a:spcPct val="150000"/>
              </a:lnSpc>
              <a:spcBef>
                <a:spcPts val="0"/>
              </a:spcBef>
              <a:spcAft>
                <a:spcPts val="0"/>
              </a:spcAft>
              <a:buClr>
                <a:schemeClr val="dk1"/>
              </a:buClr>
              <a:buSzPts val="2000"/>
              <a:buChar char="●"/>
            </a:pPr>
            <a:r>
              <a:rPr lang="en-US">
                <a:solidFill>
                  <a:schemeClr val="dk1"/>
                </a:solidFill>
              </a:rPr>
              <a:t>Using that feature, we found there were 10 DEBUT players for their countries.</a:t>
            </a:r>
            <a:endParaRPr>
              <a:solidFill>
                <a:schemeClr val="dk1"/>
              </a:solidFill>
            </a:endParaRPr>
          </a:p>
        </p:txBody>
      </p:sp>
      <p:pic>
        <p:nvPicPr>
          <p:cNvPr id="154" name="Google Shape;154;g2eb2f49b99b_0_82"/>
          <p:cNvPicPr preferRelativeResize="0"/>
          <p:nvPr/>
        </p:nvPicPr>
        <p:blipFill>
          <a:blip r:embed="rId3">
            <a:alphaModFix/>
          </a:blip>
          <a:stretch>
            <a:fillRect/>
          </a:stretch>
        </p:blipFill>
        <p:spPr>
          <a:xfrm>
            <a:off x="1752600" y="2976425"/>
            <a:ext cx="8305800" cy="3200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eb2f49b99b_0_104"/>
          <p:cNvSpPr txBox="1"/>
          <p:nvPr>
            <p:ph type="title"/>
          </p:nvPr>
        </p:nvSpPr>
        <p:spPr>
          <a:xfrm>
            <a:off x="647700" y="25844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USING THE 10 DEBUT PLAYERS, AGE DISTRIBUTION VISUALIZED</a:t>
            </a:r>
            <a:endParaRPr/>
          </a:p>
        </p:txBody>
      </p:sp>
      <p:sp>
        <p:nvSpPr>
          <p:cNvPr id="161" name="Google Shape;161;g2eb2f49b99b_0_104"/>
          <p:cNvSpPr txBox="1"/>
          <p:nvPr>
            <p:ph idx="1" type="body"/>
          </p:nvPr>
        </p:nvSpPr>
        <p:spPr>
          <a:xfrm>
            <a:off x="6477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pic>
        <p:nvPicPr>
          <p:cNvPr id="162" name="Google Shape;162;g2eb2f49b99b_0_104"/>
          <p:cNvPicPr preferRelativeResize="0"/>
          <p:nvPr/>
        </p:nvPicPr>
        <p:blipFill>
          <a:blip r:embed="rId3">
            <a:alphaModFix/>
          </a:blip>
          <a:stretch>
            <a:fillRect/>
          </a:stretch>
        </p:blipFill>
        <p:spPr>
          <a:xfrm>
            <a:off x="0" y="1297657"/>
            <a:ext cx="12192001" cy="55603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eb2f49b99b_0_111"/>
          <p:cNvSpPr txBox="1"/>
          <p:nvPr>
            <p:ph type="title"/>
          </p:nvPr>
        </p:nvSpPr>
        <p:spPr>
          <a:xfrm>
            <a:off x="647700" y="25844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USING THE 10 DEBUT PLAYERS, HEIGHT DISTRIBUTION VISUALIZED</a:t>
            </a:r>
            <a:endParaRPr/>
          </a:p>
          <a:p>
            <a:pPr indent="0" lvl="0" marL="0" rtl="0" algn="l">
              <a:spcBef>
                <a:spcPts val="0"/>
              </a:spcBef>
              <a:spcAft>
                <a:spcPts val="0"/>
              </a:spcAft>
              <a:buNone/>
            </a:pPr>
            <a:r>
              <a:t/>
            </a:r>
            <a:endParaRPr/>
          </a:p>
        </p:txBody>
      </p:sp>
      <p:sp>
        <p:nvSpPr>
          <p:cNvPr id="169" name="Google Shape;169;g2eb2f49b99b_0_111"/>
          <p:cNvSpPr txBox="1"/>
          <p:nvPr>
            <p:ph idx="1" type="body"/>
          </p:nvPr>
        </p:nvSpPr>
        <p:spPr>
          <a:xfrm>
            <a:off x="6477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pic>
        <p:nvPicPr>
          <p:cNvPr id="170" name="Google Shape;170;g2eb2f49b99b_0_111"/>
          <p:cNvPicPr preferRelativeResize="0"/>
          <p:nvPr/>
        </p:nvPicPr>
        <p:blipFill>
          <a:blip r:embed="rId3">
            <a:alphaModFix/>
          </a:blip>
          <a:stretch>
            <a:fillRect/>
          </a:stretch>
        </p:blipFill>
        <p:spPr>
          <a:xfrm>
            <a:off x="0" y="1328455"/>
            <a:ext cx="12192001" cy="552954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eb2f49b99b_0_88"/>
          <p:cNvSpPr txBox="1"/>
          <p:nvPr>
            <p:ph type="title"/>
          </p:nvPr>
        </p:nvSpPr>
        <p:spPr>
          <a:xfrm>
            <a:off x="167400" y="84475"/>
            <a:ext cx="11476200" cy="1325700"/>
          </a:xfrm>
          <a:prstGeom prst="rect">
            <a:avLst/>
          </a:prstGeom>
        </p:spPr>
        <p:txBody>
          <a:bodyPr anchorCtr="0" anchor="ctr" bIns="45700" lIns="91425" spcFirstLastPara="1" rIns="91425" wrap="square" tIns="45700">
            <a:normAutofit/>
          </a:bodyPr>
          <a:lstStyle/>
          <a:p>
            <a:pPr indent="0" lvl="0" marL="3200400" rtl="0" algn="l">
              <a:spcBef>
                <a:spcPts val="0"/>
              </a:spcBef>
              <a:spcAft>
                <a:spcPts val="0"/>
              </a:spcAft>
              <a:buNone/>
            </a:pPr>
            <a:r>
              <a:rPr lang="en-US" sz="2700">
                <a:latin typeface="Verdana"/>
                <a:ea typeface="Verdana"/>
                <a:cs typeface="Verdana"/>
                <a:sym typeface="Verdana"/>
              </a:rPr>
              <a:t>TOP 10 REPRESENTED CLUBS</a:t>
            </a:r>
            <a:endParaRPr sz="2700">
              <a:latin typeface="Verdana"/>
              <a:ea typeface="Verdana"/>
              <a:cs typeface="Verdana"/>
              <a:sym typeface="Verdana"/>
            </a:endParaRPr>
          </a:p>
        </p:txBody>
      </p:sp>
      <p:pic>
        <p:nvPicPr>
          <p:cNvPr id="177" name="Google Shape;177;g2eb2f49b99b_0_88"/>
          <p:cNvPicPr preferRelativeResize="0"/>
          <p:nvPr/>
        </p:nvPicPr>
        <p:blipFill>
          <a:blip r:embed="rId3">
            <a:alphaModFix/>
          </a:blip>
          <a:stretch>
            <a:fillRect/>
          </a:stretch>
        </p:blipFill>
        <p:spPr>
          <a:xfrm>
            <a:off x="1179725" y="1077088"/>
            <a:ext cx="9451550" cy="58482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eb2f49b99b_0_159"/>
          <p:cNvSpPr txBox="1"/>
          <p:nvPr>
            <p:ph type="title"/>
          </p:nvPr>
        </p:nvSpPr>
        <p:spPr>
          <a:xfrm>
            <a:off x="239875" y="359975"/>
            <a:ext cx="11476200" cy="1325700"/>
          </a:xfrm>
          <a:prstGeom prst="rect">
            <a:avLst/>
          </a:prstGeom>
        </p:spPr>
        <p:txBody>
          <a:bodyPr anchorCtr="0" anchor="ctr" bIns="45700" lIns="91425" spcFirstLastPara="1" rIns="91425" wrap="square" tIns="45700">
            <a:normAutofit fontScale="90000"/>
          </a:bodyPr>
          <a:lstStyle/>
          <a:p>
            <a:pPr indent="0" lvl="0" marL="457200" rtl="0" algn="l">
              <a:spcBef>
                <a:spcPts val="0"/>
              </a:spcBef>
              <a:spcAft>
                <a:spcPts val="0"/>
              </a:spcAft>
              <a:buNone/>
            </a:pPr>
            <a:r>
              <a:rPr lang="en-US">
                <a:latin typeface="Verdana"/>
                <a:ea typeface="Verdana"/>
                <a:cs typeface="Verdana"/>
                <a:sym typeface="Verdana"/>
              </a:rPr>
              <a:t>EXPERIENCE OF NATIONS</a:t>
            </a:r>
            <a:endParaRPr>
              <a:latin typeface="Verdana"/>
              <a:ea typeface="Verdana"/>
              <a:cs typeface="Verdana"/>
              <a:sym typeface="Verdana"/>
            </a:endParaRPr>
          </a:p>
          <a:p>
            <a:pPr indent="-365760" lvl="0" marL="457200" rtl="0" algn="l">
              <a:spcBef>
                <a:spcPts val="0"/>
              </a:spcBef>
              <a:spcAft>
                <a:spcPts val="0"/>
              </a:spcAft>
              <a:buSzPct val="100000"/>
              <a:buFont typeface="Verdana"/>
              <a:buChar char="●"/>
            </a:pPr>
            <a:r>
              <a:rPr b="0" lang="en-US">
                <a:latin typeface="Verdana"/>
                <a:ea typeface="Verdana"/>
                <a:cs typeface="Verdana"/>
                <a:sym typeface="Verdana"/>
              </a:rPr>
              <a:t>Higher the mean value,greater is the experience and vice versa</a:t>
            </a:r>
            <a:endParaRPr b="0">
              <a:latin typeface="Verdana"/>
              <a:ea typeface="Verdana"/>
              <a:cs typeface="Verdana"/>
              <a:sym typeface="Verdana"/>
            </a:endParaRPr>
          </a:p>
          <a:p>
            <a:pPr indent="-365760" lvl="0" marL="457200" rtl="0" algn="l">
              <a:spcBef>
                <a:spcPts val="0"/>
              </a:spcBef>
              <a:spcAft>
                <a:spcPts val="0"/>
              </a:spcAft>
              <a:buSzPct val="100000"/>
              <a:buFont typeface="Verdana"/>
              <a:buChar char="●"/>
            </a:pPr>
            <a:r>
              <a:rPr b="0" lang="en-US">
                <a:latin typeface="Verdana"/>
                <a:ea typeface="Verdana"/>
                <a:cs typeface="Verdana"/>
                <a:sym typeface="Verdana"/>
              </a:rPr>
              <a:t>mean caps value calculated</a:t>
            </a:r>
            <a:endParaRPr b="0">
              <a:latin typeface="Verdana"/>
              <a:ea typeface="Verdana"/>
              <a:cs typeface="Verdana"/>
              <a:sym typeface="Verdana"/>
            </a:endParaRPr>
          </a:p>
          <a:p>
            <a:pPr indent="0" lvl="0" marL="457200" rtl="0" algn="l">
              <a:spcBef>
                <a:spcPts val="0"/>
              </a:spcBef>
              <a:spcAft>
                <a:spcPts val="0"/>
              </a:spcAft>
              <a:buNone/>
            </a:pPr>
            <a:r>
              <a:t/>
            </a:r>
            <a:endParaRPr b="0">
              <a:latin typeface="Verdana"/>
              <a:ea typeface="Verdana"/>
              <a:cs typeface="Verdana"/>
              <a:sym typeface="Verdana"/>
            </a:endParaRPr>
          </a:p>
        </p:txBody>
      </p:sp>
      <p:pic>
        <p:nvPicPr>
          <p:cNvPr id="184" name="Google Shape;184;g2eb2f49b99b_0_159"/>
          <p:cNvPicPr preferRelativeResize="0"/>
          <p:nvPr/>
        </p:nvPicPr>
        <p:blipFill>
          <a:blip r:embed="rId3">
            <a:alphaModFix/>
          </a:blip>
          <a:stretch>
            <a:fillRect/>
          </a:stretch>
        </p:blipFill>
        <p:spPr>
          <a:xfrm>
            <a:off x="2047550" y="1325700"/>
            <a:ext cx="8201688" cy="5532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eb2f49b99b_0_142"/>
          <p:cNvSpPr txBox="1"/>
          <p:nvPr>
            <p:ph type="title"/>
          </p:nvPr>
        </p:nvSpPr>
        <p:spPr>
          <a:xfrm>
            <a:off x="225375" y="635450"/>
            <a:ext cx="11476200" cy="1325700"/>
          </a:xfrm>
          <a:prstGeom prst="rect">
            <a:avLst/>
          </a:prstGeom>
        </p:spPr>
        <p:txBody>
          <a:bodyPr anchorCtr="0" anchor="ctr" bIns="45700" lIns="91425" spcFirstLastPara="1" rIns="91425" wrap="square" tIns="45700">
            <a:noAutofit/>
          </a:bodyPr>
          <a:lstStyle/>
          <a:p>
            <a:pPr indent="0" lvl="0" marL="457200" rtl="0" algn="l">
              <a:spcBef>
                <a:spcPts val="0"/>
              </a:spcBef>
              <a:spcAft>
                <a:spcPts val="0"/>
              </a:spcAft>
              <a:buSzPts val="990"/>
              <a:buNone/>
            </a:pPr>
            <a:r>
              <a:rPr lang="en-US" sz="2200">
                <a:latin typeface="Verdana"/>
                <a:ea typeface="Verdana"/>
                <a:cs typeface="Verdana"/>
                <a:sym typeface="Verdana"/>
              </a:rPr>
              <a:t>AVERAGE AGE OF COUNTRIES</a:t>
            </a:r>
            <a:endParaRPr sz="2200">
              <a:latin typeface="Verdana"/>
              <a:ea typeface="Verdana"/>
              <a:cs typeface="Verdana"/>
              <a:sym typeface="Verdana"/>
            </a:endParaRPr>
          </a:p>
          <a:p>
            <a:pPr indent="-355600" lvl="0" marL="457200" rtl="0" algn="l">
              <a:lnSpc>
                <a:spcPct val="115000"/>
              </a:lnSpc>
              <a:spcBef>
                <a:spcPts val="0"/>
              </a:spcBef>
              <a:spcAft>
                <a:spcPts val="0"/>
              </a:spcAft>
              <a:buSzPts val="2000"/>
              <a:buFont typeface="Verdana"/>
              <a:buChar char="●"/>
            </a:pPr>
            <a:r>
              <a:rPr b="0" lang="en-US" sz="2000">
                <a:latin typeface="Verdana"/>
                <a:ea typeface="Verdana"/>
                <a:cs typeface="Verdana"/>
                <a:sym typeface="Verdana"/>
              </a:rPr>
              <a:t>Mean Age calculated of each players representing their countries.</a:t>
            </a:r>
            <a:endParaRPr b="0" sz="2000">
              <a:latin typeface="Verdana"/>
              <a:ea typeface="Verdana"/>
              <a:cs typeface="Verdana"/>
              <a:sym typeface="Verdana"/>
            </a:endParaRPr>
          </a:p>
          <a:p>
            <a:pPr indent="-355600" lvl="0" marL="457200" rtl="0" algn="l">
              <a:lnSpc>
                <a:spcPct val="115000"/>
              </a:lnSpc>
              <a:spcBef>
                <a:spcPts val="0"/>
              </a:spcBef>
              <a:spcAft>
                <a:spcPts val="0"/>
              </a:spcAft>
              <a:buSzPts val="2000"/>
              <a:buFont typeface="Verdana"/>
              <a:buChar char="●"/>
            </a:pPr>
            <a:r>
              <a:rPr b="0" lang="en-US" sz="2000">
                <a:latin typeface="Verdana"/>
                <a:ea typeface="Verdana"/>
                <a:cs typeface="Verdana"/>
                <a:sym typeface="Verdana"/>
              </a:rPr>
              <a:t>Scotland has the Oldest teams</a:t>
            </a:r>
            <a:endParaRPr b="0" sz="2000">
              <a:latin typeface="Verdana"/>
              <a:ea typeface="Verdana"/>
              <a:cs typeface="Verdana"/>
              <a:sym typeface="Verdana"/>
            </a:endParaRPr>
          </a:p>
          <a:p>
            <a:pPr indent="-355600" lvl="0" marL="457200" rtl="0" algn="l">
              <a:lnSpc>
                <a:spcPct val="115000"/>
              </a:lnSpc>
              <a:spcBef>
                <a:spcPts val="0"/>
              </a:spcBef>
              <a:spcAft>
                <a:spcPts val="0"/>
              </a:spcAft>
              <a:buSzPts val="2000"/>
              <a:buFont typeface="Verdana"/>
              <a:buChar char="●"/>
            </a:pPr>
            <a:r>
              <a:rPr b="0" lang="en-US" sz="2000">
                <a:latin typeface="Verdana"/>
                <a:ea typeface="Verdana"/>
                <a:cs typeface="Verdana"/>
                <a:sym typeface="Verdana"/>
              </a:rPr>
              <a:t>may focus on experience </a:t>
            </a:r>
            <a:endParaRPr b="0" sz="2000">
              <a:latin typeface="Verdana"/>
              <a:ea typeface="Verdana"/>
              <a:cs typeface="Verdana"/>
              <a:sym typeface="Verdana"/>
            </a:endParaRPr>
          </a:p>
          <a:p>
            <a:pPr indent="-355600" lvl="0" marL="457200" rtl="0" algn="l">
              <a:lnSpc>
                <a:spcPct val="115000"/>
              </a:lnSpc>
              <a:spcBef>
                <a:spcPts val="0"/>
              </a:spcBef>
              <a:spcAft>
                <a:spcPts val="0"/>
              </a:spcAft>
              <a:buSzPts val="2000"/>
              <a:buFont typeface="Verdana"/>
              <a:buChar char="●"/>
            </a:pPr>
            <a:r>
              <a:rPr b="0" lang="en-US" sz="2000">
                <a:latin typeface="Verdana"/>
                <a:ea typeface="Verdana"/>
                <a:cs typeface="Verdana"/>
                <a:sym typeface="Verdana"/>
              </a:rPr>
              <a:t>Czech Republic has the youngest on average </a:t>
            </a:r>
            <a:endParaRPr b="0" sz="2000">
              <a:latin typeface="Verdana"/>
              <a:ea typeface="Verdana"/>
              <a:cs typeface="Verdana"/>
              <a:sym typeface="Verdana"/>
            </a:endParaRPr>
          </a:p>
          <a:p>
            <a:pPr indent="-355600" lvl="0" marL="457200" rtl="0" algn="l">
              <a:lnSpc>
                <a:spcPct val="115000"/>
              </a:lnSpc>
              <a:spcBef>
                <a:spcPts val="0"/>
              </a:spcBef>
              <a:spcAft>
                <a:spcPts val="0"/>
              </a:spcAft>
              <a:buSzPts val="2000"/>
              <a:buFont typeface="Verdana"/>
              <a:buChar char="●"/>
            </a:pPr>
            <a:r>
              <a:rPr b="0" lang="en-US" sz="2000">
                <a:latin typeface="Verdana"/>
                <a:ea typeface="Verdana"/>
                <a:cs typeface="Verdana"/>
                <a:sym typeface="Verdana"/>
              </a:rPr>
              <a:t>focus on agility</a:t>
            </a:r>
            <a:endParaRPr b="0" sz="2000">
              <a:latin typeface="Verdana"/>
              <a:ea typeface="Verdana"/>
              <a:cs typeface="Verdana"/>
              <a:sym typeface="Verdana"/>
            </a:endParaRPr>
          </a:p>
        </p:txBody>
      </p:sp>
      <p:pic>
        <p:nvPicPr>
          <p:cNvPr id="191" name="Google Shape;191;g2eb2f49b99b_0_142"/>
          <p:cNvPicPr preferRelativeResize="0"/>
          <p:nvPr/>
        </p:nvPicPr>
        <p:blipFill>
          <a:blip r:embed="rId3">
            <a:alphaModFix/>
          </a:blip>
          <a:stretch>
            <a:fillRect/>
          </a:stretch>
        </p:blipFill>
        <p:spPr>
          <a:xfrm>
            <a:off x="0" y="2400902"/>
            <a:ext cx="12192002" cy="445709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Times New Roman"/>
              <a:buNone/>
            </a:pPr>
            <a:r>
              <a:rPr lang="en-US" sz="4200">
                <a:latin typeface="Verdana"/>
                <a:ea typeface="Verdana"/>
                <a:cs typeface="Verdana"/>
                <a:sym typeface="Verdana"/>
              </a:rPr>
              <a:t>INTRODUCTION</a:t>
            </a:r>
            <a:endParaRPr sz="4200">
              <a:latin typeface="Verdana"/>
              <a:ea typeface="Verdana"/>
              <a:cs typeface="Verdana"/>
              <a:sym typeface="Verdana"/>
            </a:endParaRPr>
          </a:p>
        </p:txBody>
      </p:sp>
      <p:sp>
        <p:nvSpPr>
          <p:cNvPr id="75" name="Google Shape;75;p2"/>
          <p:cNvSpPr txBox="1"/>
          <p:nvPr/>
        </p:nvSpPr>
        <p:spPr>
          <a:xfrm>
            <a:off x="647700" y="1818175"/>
            <a:ext cx="10715700" cy="3853500"/>
          </a:xfrm>
          <a:prstGeom prst="rect">
            <a:avLst/>
          </a:prstGeom>
          <a:noFill/>
          <a:ln>
            <a:noFill/>
          </a:ln>
        </p:spPr>
        <p:txBody>
          <a:bodyPr anchorCtr="0" anchor="t" bIns="45700" lIns="91425" spcFirstLastPara="1" rIns="91425" wrap="square" tIns="45700">
            <a:spAutoFit/>
          </a:bodyPr>
          <a:lstStyle/>
          <a:p>
            <a:pPr indent="-400050" lvl="1" marL="914400" rtl="0" algn="l">
              <a:lnSpc>
                <a:spcPct val="115000"/>
              </a:lnSpc>
              <a:spcBef>
                <a:spcPts val="1200"/>
              </a:spcBef>
              <a:spcAft>
                <a:spcPts val="0"/>
              </a:spcAft>
              <a:buClr>
                <a:schemeClr val="dk1"/>
              </a:buClr>
              <a:buSzPts val="2700"/>
              <a:buFont typeface="Verdana"/>
              <a:buChar char="●"/>
            </a:pPr>
            <a:r>
              <a:rPr lang="en-US" sz="2700">
                <a:solidFill>
                  <a:schemeClr val="dk1"/>
                </a:solidFill>
                <a:latin typeface="Verdana"/>
                <a:ea typeface="Verdana"/>
                <a:cs typeface="Verdana"/>
                <a:sym typeface="Verdana"/>
              </a:rPr>
              <a:t>High-level, interpreted programming language</a:t>
            </a:r>
            <a:endParaRPr sz="2700">
              <a:solidFill>
                <a:schemeClr val="dk1"/>
              </a:solidFill>
              <a:latin typeface="Verdana"/>
              <a:ea typeface="Verdana"/>
              <a:cs typeface="Verdana"/>
              <a:sym typeface="Verdana"/>
            </a:endParaRPr>
          </a:p>
          <a:p>
            <a:pPr indent="-400050" lvl="1" marL="914400" rtl="0" algn="l">
              <a:lnSpc>
                <a:spcPct val="115000"/>
              </a:lnSpc>
              <a:spcBef>
                <a:spcPts val="0"/>
              </a:spcBef>
              <a:spcAft>
                <a:spcPts val="0"/>
              </a:spcAft>
              <a:buClr>
                <a:schemeClr val="dk1"/>
              </a:buClr>
              <a:buSzPts val="2700"/>
              <a:buFont typeface="Verdana"/>
              <a:buChar char="●"/>
            </a:pPr>
            <a:r>
              <a:rPr lang="en-US" sz="2700">
                <a:solidFill>
                  <a:schemeClr val="dk1"/>
                </a:solidFill>
                <a:latin typeface="Verdana"/>
                <a:ea typeface="Verdana"/>
                <a:cs typeface="Verdana"/>
                <a:sym typeface="Verdana"/>
              </a:rPr>
              <a:t>Known for simplicity and readability</a:t>
            </a:r>
            <a:endParaRPr sz="2700">
              <a:solidFill>
                <a:schemeClr val="dk1"/>
              </a:solidFill>
              <a:latin typeface="Verdana"/>
              <a:ea typeface="Verdana"/>
              <a:cs typeface="Verdana"/>
              <a:sym typeface="Verdana"/>
            </a:endParaRPr>
          </a:p>
          <a:p>
            <a:pPr indent="-400050" lvl="1" marL="914400" rtl="0" algn="l">
              <a:lnSpc>
                <a:spcPct val="115000"/>
              </a:lnSpc>
              <a:spcBef>
                <a:spcPts val="0"/>
              </a:spcBef>
              <a:spcAft>
                <a:spcPts val="0"/>
              </a:spcAft>
              <a:buClr>
                <a:schemeClr val="dk1"/>
              </a:buClr>
              <a:buSzPts val="2700"/>
              <a:buFont typeface="Verdana"/>
              <a:buChar char="●"/>
            </a:pPr>
            <a:r>
              <a:rPr lang="en-US" sz="2700">
                <a:solidFill>
                  <a:schemeClr val="dk1"/>
                </a:solidFill>
                <a:latin typeface="Verdana"/>
                <a:ea typeface="Verdana"/>
                <a:cs typeface="Verdana"/>
                <a:sym typeface="Verdana"/>
              </a:rPr>
              <a:t>Emphasizes code readability</a:t>
            </a:r>
            <a:endParaRPr sz="2700">
              <a:solidFill>
                <a:schemeClr val="dk1"/>
              </a:solidFill>
              <a:latin typeface="Verdana"/>
              <a:ea typeface="Verdana"/>
              <a:cs typeface="Verdana"/>
              <a:sym typeface="Verdana"/>
            </a:endParaRPr>
          </a:p>
          <a:p>
            <a:pPr indent="-400050" lvl="1" marL="914400" rtl="0" algn="l">
              <a:lnSpc>
                <a:spcPct val="115000"/>
              </a:lnSpc>
              <a:spcBef>
                <a:spcPts val="0"/>
              </a:spcBef>
              <a:spcAft>
                <a:spcPts val="0"/>
              </a:spcAft>
              <a:buClr>
                <a:schemeClr val="dk1"/>
              </a:buClr>
              <a:buSzPts val="2700"/>
              <a:buFont typeface="Verdana"/>
              <a:buChar char="●"/>
            </a:pPr>
            <a:r>
              <a:rPr lang="en-US" sz="2700">
                <a:solidFill>
                  <a:schemeClr val="dk1"/>
                </a:solidFill>
                <a:latin typeface="Verdana"/>
                <a:ea typeface="Verdana"/>
                <a:cs typeface="Verdana"/>
                <a:sym typeface="Verdana"/>
              </a:rPr>
              <a:t>Expresses concepts in fewer lines of code</a:t>
            </a:r>
            <a:endParaRPr sz="2700">
              <a:solidFill>
                <a:schemeClr val="dk1"/>
              </a:solidFill>
              <a:latin typeface="Verdana"/>
              <a:ea typeface="Verdana"/>
              <a:cs typeface="Verdana"/>
              <a:sym typeface="Verdana"/>
            </a:endParaRPr>
          </a:p>
          <a:p>
            <a:pPr indent="-400050" lvl="1" marL="914400" rtl="0" algn="l">
              <a:lnSpc>
                <a:spcPct val="115000"/>
              </a:lnSpc>
              <a:spcBef>
                <a:spcPts val="0"/>
              </a:spcBef>
              <a:spcAft>
                <a:spcPts val="0"/>
              </a:spcAft>
              <a:buClr>
                <a:schemeClr val="dk1"/>
              </a:buClr>
              <a:buSzPts val="2700"/>
              <a:buFont typeface="Verdana"/>
              <a:buChar char="●"/>
            </a:pPr>
            <a:r>
              <a:rPr lang="en-US" sz="2700">
                <a:solidFill>
                  <a:schemeClr val="dk1"/>
                </a:solidFill>
                <a:latin typeface="Verdana"/>
                <a:ea typeface="Verdana"/>
                <a:cs typeface="Verdana"/>
                <a:sym typeface="Verdana"/>
              </a:rPr>
              <a:t>Extensive standard library </a:t>
            </a:r>
            <a:r>
              <a:rPr lang="en-US" sz="2700">
                <a:solidFill>
                  <a:schemeClr val="dk1"/>
                </a:solidFill>
                <a:latin typeface="Verdana"/>
                <a:ea typeface="Verdana"/>
                <a:cs typeface="Verdana"/>
                <a:sym typeface="Verdana"/>
              </a:rPr>
              <a:t>and frameworks</a:t>
            </a:r>
            <a:endParaRPr sz="2700">
              <a:solidFill>
                <a:schemeClr val="dk1"/>
              </a:solidFill>
              <a:latin typeface="Verdana"/>
              <a:ea typeface="Verdana"/>
              <a:cs typeface="Verdana"/>
              <a:sym typeface="Verdana"/>
            </a:endParaRPr>
          </a:p>
          <a:p>
            <a:pPr indent="-400050" lvl="1" marL="914400" rtl="0" algn="l">
              <a:lnSpc>
                <a:spcPct val="115000"/>
              </a:lnSpc>
              <a:spcBef>
                <a:spcPts val="0"/>
              </a:spcBef>
              <a:spcAft>
                <a:spcPts val="0"/>
              </a:spcAft>
              <a:buClr>
                <a:schemeClr val="dk1"/>
              </a:buClr>
              <a:buSzPts val="2700"/>
              <a:buFont typeface="Verdana"/>
              <a:buChar char="●"/>
            </a:pPr>
            <a:r>
              <a:rPr lang="en-US" sz="2700">
                <a:solidFill>
                  <a:schemeClr val="dk1"/>
                </a:solidFill>
                <a:latin typeface="Verdana"/>
                <a:ea typeface="Verdana"/>
                <a:cs typeface="Verdana"/>
                <a:sym typeface="Verdana"/>
              </a:rPr>
              <a:t>Dynamic typing</a:t>
            </a:r>
            <a:endParaRPr sz="2700">
              <a:solidFill>
                <a:schemeClr val="dk1"/>
              </a:solidFill>
              <a:latin typeface="Verdana"/>
              <a:ea typeface="Verdana"/>
              <a:cs typeface="Verdana"/>
              <a:sym typeface="Verdana"/>
            </a:endParaRPr>
          </a:p>
          <a:p>
            <a:pPr indent="-400050" lvl="1" marL="914400" rtl="0" algn="l">
              <a:lnSpc>
                <a:spcPct val="115000"/>
              </a:lnSpc>
              <a:spcBef>
                <a:spcPts val="0"/>
              </a:spcBef>
              <a:spcAft>
                <a:spcPts val="0"/>
              </a:spcAft>
              <a:buClr>
                <a:schemeClr val="dk1"/>
              </a:buClr>
              <a:buSzPts val="2700"/>
              <a:buFont typeface="Verdana"/>
              <a:buChar char="●"/>
            </a:pPr>
            <a:r>
              <a:rPr lang="en-US" sz="2700">
                <a:solidFill>
                  <a:schemeClr val="dk1"/>
                </a:solidFill>
                <a:latin typeface="Verdana"/>
                <a:ea typeface="Verdana"/>
                <a:cs typeface="Verdana"/>
                <a:sym typeface="Verdana"/>
              </a:rPr>
              <a:t>Versatility for various applications</a:t>
            </a:r>
            <a:endParaRPr sz="2700">
              <a:solidFill>
                <a:schemeClr val="dk1"/>
              </a:solidFill>
              <a:latin typeface="Verdana"/>
              <a:ea typeface="Verdana"/>
              <a:cs typeface="Verdana"/>
              <a:sym typeface="Verdana"/>
            </a:endParaRPr>
          </a:p>
          <a:p>
            <a:pPr indent="-400050" lvl="1" marL="914400" rtl="0" algn="l">
              <a:lnSpc>
                <a:spcPct val="115000"/>
              </a:lnSpc>
              <a:spcBef>
                <a:spcPts val="0"/>
              </a:spcBef>
              <a:spcAft>
                <a:spcPts val="0"/>
              </a:spcAft>
              <a:buClr>
                <a:schemeClr val="dk1"/>
              </a:buClr>
              <a:buSzPts val="2700"/>
              <a:buFont typeface="Verdana"/>
              <a:buChar char="●"/>
            </a:pPr>
            <a:r>
              <a:rPr lang="en-US" sz="2700">
                <a:solidFill>
                  <a:schemeClr val="dk1"/>
                </a:solidFill>
                <a:latin typeface="Verdana"/>
                <a:ea typeface="Verdana"/>
                <a:cs typeface="Verdana"/>
                <a:sym typeface="Verdana"/>
              </a:rPr>
              <a:t>Case sensitive</a:t>
            </a:r>
            <a:endParaRPr sz="2700">
              <a:solidFill>
                <a:schemeClr val="dk1"/>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eb2f49b99b_0_118"/>
          <p:cNvSpPr txBox="1"/>
          <p:nvPr>
            <p:ph type="title"/>
          </p:nvPr>
        </p:nvSpPr>
        <p:spPr>
          <a:xfrm>
            <a:off x="647700" y="258445"/>
            <a:ext cx="10515600" cy="1325700"/>
          </a:xfrm>
          <a:prstGeom prst="rect">
            <a:avLst/>
          </a:prstGeom>
        </p:spPr>
        <p:txBody>
          <a:bodyPr anchorCtr="0" anchor="ctr" bIns="45700" lIns="91425" spcFirstLastPara="1" rIns="91425" wrap="square" tIns="45700">
            <a:normAutofit/>
          </a:bodyPr>
          <a:lstStyle/>
          <a:p>
            <a:pPr indent="457200" lvl="0" marL="0" rtl="0" algn="l">
              <a:spcBef>
                <a:spcPts val="0"/>
              </a:spcBef>
              <a:spcAft>
                <a:spcPts val="0"/>
              </a:spcAft>
              <a:buNone/>
            </a:pPr>
            <a:r>
              <a:rPr lang="en-US" sz="3000"/>
              <a:t>COMPARISON</a:t>
            </a:r>
            <a:r>
              <a:rPr lang="en-US" sz="3000"/>
              <a:t> OF OLDEST AND YOUNGEST PLAYER </a:t>
            </a:r>
            <a:endParaRPr sz="3000"/>
          </a:p>
        </p:txBody>
      </p:sp>
      <p:sp>
        <p:nvSpPr>
          <p:cNvPr id="198" name="Google Shape;198;g2eb2f49b99b_0_118"/>
          <p:cNvSpPr txBox="1"/>
          <p:nvPr>
            <p:ph idx="1" type="body"/>
          </p:nvPr>
        </p:nvSpPr>
        <p:spPr>
          <a:xfrm>
            <a:off x="647700" y="1825625"/>
            <a:ext cx="10515600" cy="4351200"/>
          </a:xfrm>
          <a:prstGeom prst="rect">
            <a:avLst/>
          </a:prstGeom>
        </p:spPr>
        <p:txBody>
          <a:bodyPr anchorCtr="0" anchor="t" bIns="45700" lIns="91425" spcFirstLastPara="1" rIns="91425" wrap="square" tIns="45700">
            <a:normAutofit/>
          </a:bodyPr>
          <a:lstStyle/>
          <a:p>
            <a:pPr indent="457200" lvl="0" marL="0" rtl="0" algn="l">
              <a:spcBef>
                <a:spcPts val="1000"/>
              </a:spcBef>
              <a:spcAft>
                <a:spcPts val="1600"/>
              </a:spcAft>
              <a:buNone/>
            </a:pPr>
            <a:r>
              <a:rPr lang="en-US">
                <a:solidFill>
                  <a:schemeClr val="dk1"/>
                </a:solidFill>
              </a:rPr>
              <a:t>OLDEST PLAYER 					   VS			YOUNGEST PLAYER</a:t>
            </a:r>
            <a:endParaRPr>
              <a:solidFill>
                <a:schemeClr val="dk1"/>
              </a:solidFill>
            </a:endParaRPr>
          </a:p>
        </p:txBody>
      </p:sp>
      <p:pic>
        <p:nvPicPr>
          <p:cNvPr id="199" name="Google Shape;199;g2eb2f49b99b_0_118"/>
          <p:cNvPicPr preferRelativeResize="0"/>
          <p:nvPr/>
        </p:nvPicPr>
        <p:blipFill rotWithShape="1">
          <a:blip r:embed="rId3">
            <a:alphaModFix/>
          </a:blip>
          <a:srcRect b="0" l="0" r="-11148" t="0"/>
          <a:stretch/>
        </p:blipFill>
        <p:spPr>
          <a:xfrm>
            <a:off x="869961" y="2662850"/>
            <a:ext cx="4532800" cy="3070025"/>
          </a:xfrm>
          <a:prstGeom prst="rect">
            <a:avLst/>
          </a:prstGeom>
          <a:noFill/>
          <a:ln>
            <a:noFill/>
          </a:ln>
        </p:spPr>
      </p:pic>
      <p:pic>
        <p:nvPicPr>
          <p:cNvPr id="200" name="Google Shape;200;g2eb2f49b99b_0_118"/>
          <p:cNvPicPr preferRelativeResize="0"/>
          <p:nvPr/>
        </p:nvPicPr>
        <p:blipFill rotWithShape="1">
          <a:blip r:embed="rId4">
            <a:alphaModFix/>
          </a:blip>
          <a:srcRect b="14639" l="0" r="0" t="0"/>
          <a:stretch/>
        </p:blipFill>
        <p:spPr>
          <a:xfrm>
            <a:off x="6272900" y="2662850"/>
            <a:ext cx="4532800" cy="302609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eb2f49b99b_0_126"/>
          <p:cNvSpPr txBox="1"/>
          <p:nvPr>
            <p:ph type="title"/>
          </p:nvPr>
        </p:nvSpPr>
        <p:spPr>
          <a:xfrm>
            <a:off x="647700" y="258445"/>
            <a:ext cx="10515600" cy="1325700"/>
          </a:xfrm>
          <a:prstGeom prst="rect">
            <a:avLst/>
          </a:prstGeom>
        </p:spPr>
        <p:txBody>
          <a:bodyPr anchorCtr="0" anchor="ctr" bIns="45700" lIns="91425" spcFirstLastPara="1" rIns="91425" wrap="square" tIns="45700">
            <a:normAutofit/>
          </a:bodyPr>
          <a:lstStyle/>
          <a:p>
            <a:pPr indent="457200" lvl="0" marL="1371600" rtl="0" algn="l">
              <a:spcBef>
                <a:spcPts val="0"/>
              </a:spcBef>
              <a:spcAft>
                <a:spcPts val="0"/>
              </a:spcAft>
              <a:buNone/>
            </a:pPr>
            <a:r>
              <a:rPr lang="en-US" sz="3000"/>
              <a:t>COMPARISON OF PLAYER’S HEIGHT </a:t>
            </a:r>
            <a:endParaRPr sz="3000"/>
          </a:p>
        </p:txBody>
      </p:sp>
      <p:sp>
        <p:nvSpPr>
          <p:cNvPr id="207" name="Google Shape;207;g2eb2f49b99b_0_126"/>
          <p:cNvSpPr txBox="1"/>
          <p:nvPr>
            <p:ph idx="1" type="body"/>
          </p:nvPr>
        </p:nvSpPr>
        <p:spPr>
          <a:xfrm>
            <a:off x="647700" y="1825625"/>
            <a:ext cx="10515600" cy="4351200"/>
          </a:xfrm>
          <a:prstGeom prst="rect">
            <a:avLst/>
          </a:prstGeom>
        </p:spPr>
        <p:txBody>
          <a:bodyPr anchorCtr="0" anchor="t" bIns="45700" lIns="91425" spcFirstLastPara="1" rIns="91425" wrap="square" tIns="45700">
            <a:normAutofit/>
          </a:bodyPr>
          <a:lstStyle/>
          <a:p>
            <a:pPr indent="457200" lvl="0" marL="0" rtl="0" algn="l">
              <a:spcBef>
                <a:spcPts val="1000"/>
              </a:spcBef>
              <a:spcAft>
                <a:spcPts val="1600"/>
              </a:spcAft>
              <a:buNone/>
            </a:pPr>
            <a:r>
              <a:rPr lang="en-US">
                <a:solidFill>
                  <a:schemeClr val="dk1"/>
                </a:solidFill>
              </a:rPr>
              <a:t>TALLEST </a:t>
            </a:r>
            <a:r>
              <a:rPr lang="en-US">
                <a:solidFill>
                  <a:schemeClr val="dk1"/>
                </a:solidFill>
              </a:rPr>
              <a:t>PLAYER 					   VS			SHORTEST PLAYER</a:t>
            </a:r>
            <a:endParaRPr>
              <a:solidFill>
                <a:schemeClr val="dk1"/>
              </a:solidFill>
            </a:endParaRPr>
          </a:p>
        </p:txBody>
      </p:sp>
      <p:pic>
        <p:nvPicPr>
          <p:cNvPr id="208" name="Google Shape;208;g2eb2f49b99b_0_126"/>
          <p:cNvPicPr preferRelativeResize="0"/>
          <p:nvPr/>
        </p:nvPicPr>
        <p:blipFill rotWithShape="1">
          <a:blip r:embed="rId3">
            <a:alphaModFix/>
          </a:blip>
          <a:srcRect b="0" l="0" r="-11148" t="0"/>
          <a:stretch/>
        </p:blipFill>
        <p:spPr>
          <a:xfrm>
            <a:off x="869961" y="2662850"/>
            <a:ext cx="4532800" cy="3070025"/>
          </a:xfrm>
          <a:prstGeom prst="rect">
            <a:avLst/>
          </a:prstGeom>
          <a:noFill/>
          <a:ln>
            <a:noFill/>
          </a:ln>
        </p:spPr>
      </p:pic>
      <p:pic>
        <p:nvPicPr>
          <p:cNvPr id="209" name="Google Shape;209;g2eb2f49b99b_0_126"/>
          <p:cNvPicPr preferRelativeResize="0"/>
          <p:nvPr/>
        </p:nvPicPr>
        <p:blipFill rotWithShape="1">
          <a:blip r:embed="rId4">
            <a:alphaModFix/>
          </a:blip>
          <a:srcRect b="14639" l="0" r="0" t="0"/>
          <a:stretch/>
        </p:blipFill>
        <p:spPr>
          <a:xfrm>
            <a:off x="6272900" y="2662850"/>
            <a:ext cx="4532800" cy="3026091"/>
          </a:xfrm>
          <a:prstGeom prst="rect">
            <a:avLst/>
          </a:prstGeom>
          <a:noFill/>
          <a:ln>
            <a:noFill/>
          </a:ln>
        </p:spPr>
      </p:pic>
      <p:pic>
        <p:nvPicPr>
          <p:cNvPr id="210" name="Google Shape;210;g2eb2f49b99b_0_126"/>
          <p:cNvPicPr preferRelativeResize="0"/>
          <p:nvPr/>
        </p:nvPicPr>
        <p:blipFill rotWithShape="1">
          <a:blip r:embed="rId5">
            <a:alphaModFix/>
          </a:blip>
          <a:srcRect b="16998" l="0" r="6846" t="0"/>
          <a:stretch/>
        </p:blipFill>
        <p:spPr>
          <a:xfrm>
            <a:off x="285263" y="2662850"/>
            <a:ext cx="5383164" cy="3026100"/>
          </a:xfrm>
          <a:prstGeom prst="rect">
            <a:avLst/>
          </a:prstGeom>
          <a:noFill/>
          <a:ln>
            <a:noFill/>
          </a:ln>
        </p:spPr>
      </p:pic>
      <p:pic>
        <p:nvPicPr>
          <p:cNvPr id="211" name="Google Shape;211;g2eb2f49b99b_0_126"/>
          <p:cNvPicPr preferRelativeResize="0"/>
          <p:nvPr/>
        </p:nvPicPr>
        <p:blipFill rotWithShape="1">
          <a:blip r:embed="rId6">
            <a:alphaModFix/>
          </a:blip>
          <a:srcRect b="12242" l="0" r="0" t="0"/>
          <a:stretch/>
        </p:blipFill>
        <p:spPr>
          <a:xfrm>
            <a:off x="6012475" y="2654201"/>
            <a:ext cx="5292439" cy="3026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eb2f49b99b_0_182"/>
          <p:cNvSpPr txBox="1"/>
          <p:nvPr>
            <p:ph type="title"/>
          </p:nvPr>
        </p:nvSpPr>
        <p:spPr>
          <a:xfrm>
            <a:off x="647700" y="25844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latin typeface="Verdana"/>
                <a:ea typeface="Verdana"/>
                <a:cs typeface="Verdana"/>
                <a:sym typeface="Verdana"/>
              </a:rPr>
              <a:t>TOP 10 </a:t>
            </a:r>
            <a:r>
              <a:rPr lang="en-US" sz="3000">
                <a:latin typeface="Verdana"/>
                <a:ea typeface="Verdana"/>
                <a:cs typeface="Verdana"/>
                <a:sym typeface="Verdana"/>
              </a:rPr>
              <a:t>GOALSCORERS</a:t>
            </a:r>
            <a:r>
              <a:rPr lang="en-US" sz="3000">
                <a:latin typeface="Verdana"/>
                <a:ea typeface="Verdana"/>
                <a:cs typeface="Verdana"/>
                <a:sym typeface="Verdana"/>
              </a:rPr>
              <a:t> IN INTERNATIONAL</a:t>
            </a:r>
            <a:endParaRPr sz="3000">
              <a:latin typeface="Verdana"/>
              <a:ea typeface="Verdana"/>
              <a:cs typeface="Verdana"/>
              <a:sym typeface="Verdana"/>
            </a:endParaRPr>
          </a:p>
        </p:txBody>
      </p:sp>
      <p:sp>
        <p:nvSpPr>
          <p:cNvPr id="218" name="Google Shape;218;g2eb2f49b99b_0_182"/>
          <p:cNvSpPr txBox="1"/>
          <p:nvPr>
            <p:ph idx="1" type="body"/>
          </p:nvPr>
        </p:nvSpPr>
        <p:spPr>
          <a:xfrm>
            <a:off x="647700" y="1825625"/>
            <a:ext cx="10515600" cy="4351200"/>
          </a:xfrm>
          <a:prstGeom prst="rect">
            <a:avLst/>
          </a:prstGeom>
        </p:spPr>
        <p:txBody>
          <a:bodyPr anchorCtr="0" anchor="t" bIns="45700" lIns="91425" spcFirstLastPara="1" rIns="91425" wrap="square" tIns="45700">
            <a:normAutofit/>
          </a:bodyPr>
          <a:lstStyle/>
          <a:p>
            <a:pPr indent="-374650" lvl="0" marL="457200" rtl="0" algn="l">
              <a:lnSpc>
                <a:spcPct val="115000"/>
              </a:lnSpc>
              <a:spcBef>
                <a:spcPts val="0"/>
              </a:spcBef>
              <a:spcAft>
                <a:spcPts val="0"/>
              </a:spcAft>
              <a:buClr>
                <a:schemeClr val="dk1"/>
              </a:buClr>
              <a:buSzPts val="2300"/>
              <a:buFont typeface="Roboto"/>
              <a:buChar char="●"/>
            </a:pPr>
            <a:r>
              <a:rPr lang="en-US" sz="2300">
                <a:solidFill>
                  <a:schemeClr val="dk1"/>
                </a:solidFill>
                <a:latin typeface="Verdana"/>
                <a:ea typeface="Verdana"/>
                <a:cs typeface="Verdana"/>
                <a:sym typeface="Verdana"/>
              </a:rPr>
              <a:t>CR7 has the most goals</a:t>
            </a:r>
            <a:endParaRPr sz="2300">
              <a:solidFill>
                <a:schemeClr val="dk1"/>
              </a:solidFill>
              <a:latin typeface="Verdana"/>
              <a:ea typeface="Verdana"/>
              <a:cs typeface="Verdana"/>
              <a:sym typeface="Verdana"/>
            </a:endParaRPr>
          </a:p>
          <a:p>
            <a:pPr indent="-374650" lvl="0" marL="457200" rtl="0" algn="l">
              <a:lnSpc>
                <a:spcPct val="115000"/>
              </a:lnSpc>
              <a:spcBef>
                <a:spcPts val="0"/>
              </a:spcBef>
              <a:spcAft>
                <a:spcPts val="0"/>
              </a:spcAft>
              <a:buClr>
                <a:schemeClr val="dk1"/>
              </a:buClr>
              <a:buSzPts val="2300"/>
              <a:buFont typeface="Verdana"/>
              <a:buChar char="●"/>
            </a:pPr>
            <a:r>
              <a:rPr lang="en-US" sz="2300">
                <a:solidFill>
                  <a:schemeClr val="dk1"/>
                </a:solidFill>
                <a:latin typeface="Verdana"/>
                <a:ea typeface="Verdana"/>
                <a:cs typeface="Verdana"/>
                <a:sym typeface="Verdana"/>
              </a:rPr>
              <a:t>Mbappe has 47 goals at this young age</a:t>
            </a:r>
            <a:endParaRPr sz="2300">
              <a:solidFill>
                <a:schemeClr val="dk1"/>
              </a:solidFill>
              <a:latin typeface="Verdana"/>
              <a:ea typeface="Verdana"/>
              <a:cs typeface="Verdana"/>
              <a:sym typeface="Verdana"/>
            </a:endParaRPr>
          </a:p>
          <a:p>
            <a:pPr indent="-374650" lvl="0" marL="457200" rtl="0" algn="l">
              <a:lnSpc>
                <a:spcPct val="115000"/>
              </a:lnSpc>
              <a:spcBef>
                <a:spcPts val="0"/>
              </a:spcBef>
              <a:spcAft>
                <a:spcPts val="0"/>
              </a:spcAft>
              <a:buClr>
                <a:schemeClr val="dk1"/>
              </a:buClr>
              <a:buSzPts val="2300"/>
              <a:buFont typeface="Verdana"/>
              <a:buChar char="●"/>
            </a:pPr>
            <a:r>
              <a:rPr lang="en-US" sz="2300">
                <a:solidFill>
                  <a:schemeClr val="dk1"/>
                </a:solidFill>
                <a:latin typeface="Verdana"/>
                <a:ea typeface="Verdana"/>
                <a:cs typeface="Verdana"/>
                <a:sym typeface="Verdana"/>
              </a:rPr>
              <a:t>Lukaku and Lewandowski fighting for </a:t>
            </a:r>
            <a:endParaRPr sz="2300">
              <a:solidFill>
                <a:schemeClr val="dk1"/>
              </a:solidFill>
              <a:latin typeface="Verdana"/>
              <a:ea typeface="Verdana"/>
              <a:cs typeface="Verdana"/>
              <a:sym typeface="Verdana"/>
            </a:endParaRPr>
          </a:p>
          <a:p>
            <a:pPr indent="0" lvl="0" marL="457200" rtl="0" algn="l">
              <a:lnSpc>
                <a:spcPct val="115000"/>
              </a:lnSpc>
              <a:spcBef>
                <a:spcPts val="0"/>
              </a:spcBef>
              <a:spcAft>
                <a:spcPts val="0"/>
              </a:spcAft>
              <a:buNone/>
            </a:pPr>
            <a:r>
              <a:rPr lang="en-US" sz="2300">
                <a:solidFill>
                  <a:schemeClr val="dk1"/>
                </a:solidFill>
                <a:latin typeface="Verdana"/>
                <a:ea typeface="Verdana"/>
                <a:cs typeface="Verdana"/>
                <a:sym typeface="Verdana"/>
              </a:rPr>
              <a:t>2nd most goals</a:t>
            </a:r>
            <a:endParaRPr sz="230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t/>
            </a:r>
            <a:endParaRPr sz="2300">
              <a:solidFill>
                <a:schemeClr val="dk1"/>
              </a:solidFill>
              <a:latin typeface="Verdana"/>
              <a:ea typeface="Verdana"/>
              <a:cs typeface="Verdana"/>
              <a:sym typeface="Verdana"/>
            </a:endParaRPr>
          </a:p>
        </p:txBody>
      </p:sp>
      <p:pic>
        <p:nvPicPr>
          <p:cNvPr id="219" name="Google Shape;219;g2eb2f49b99b_0_182"/>
          <p:cNvPicPr preferRelativeResize="0"/>
          <p:nvPr/>
        </p:nvPicPr>
        <p:blipFill>
          <a:blip r:embed="rId3">
            <a:alphaModFix/>
          </a:blip>
          <a:stretch>
            <a:fillRect/>
          </a:stretch>
        </p:blipFill>
        <p:spPr>
          <a:xfrm>
            <a:off x="6984383" y="1584158"/>
            <a:ext cx="4052250" cy="5076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9"/>
          <p:cNvSpPr/>
          <p:nvPr/>
        </p:nvSpPr>
        <p:spPr>
          <a:xfrm>
            <a:off x="2996565" y="2527300"/>
            <a:ext cx="5601335" cy="11988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7200">
                <a:solidFill>
                  <a:schemeClr val="dk1"/>
                </a:solidFill>
                <a:latin typeface="Arial"/>
                <a:ea typeface="Arial"/>
                <a:cs typeface="Arial"/>
                <a:sym typeface="Arial"/>
              </a:rPr>
              <a:t>THANK YOU</a:t>
            </a:r>
            <a:endParaRPr b="1" sz="72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2eb2f49b99b_0_52"/>
          <p:cNvSpPr txBox="1"/>
          <p:nvPr>
            <p:ph type="title"/>
          </p:nvPr>
        </p:nvSpPr>
        <p:spPr>
          <a:xfrm>
            <a:off x="647700" y="25844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Times New Roman"/>
              <a:buNone/>
            </a:pPr>
            <a:r>
              <a:rPr lang="en-US" sz="4000">
                <a:latin typeface="Verdana"/>
                <a:ea typeface="Verdana"/>
                <a:cs typeface="Verdana"/>
                <a:sym typeface="Verdana"/>
              </a:rPr>
              <a:t>DATA SCIENCE WITH PYTHON</a:t>
            </a:r>
            <a:endParaRPr sz="4000">
              <a:latin typeface="Verdana"/>
              <a:ea typeface="Verdana"/>
              <a:cs typeface="Verdana"/>
              <a:sym typeface="Verdana"/>
            </a:endParaRPr>
          </a:p>
        </p:txBody>
      </p:sp>
      <p:sp>
        <p:nvSpPr>
          <p:cNvPr id="81" name="Google Shape;81;g2eb2f49b99b_0_52"/>
          <p:cNvSpPr txBox="1"/>
          <p:nvPr/>
        </p:nvSpPr>
        <p:spPr>
          <a:xfrm>
            <a:off x="647700" y="1658675"/>
            <a:ext cx="10715700" cy="4572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US" sz="2300">
                <a:solidFill>
                  <a:schemeClr val="dk1"/>
                </a:solidFill>
                <a:latin typeface="Verdana"/>
                <a:ea typeface="Verdana"/>
                <a:cs typeface="Verdana"/>
                <a:sym typeface="Verdana"/>
              </a:rPr>
              <a:t>1. Data Manipulation and Analysis</a:t>
            </a:r>
            <a:endParaRPr sz="2300">
              <a:solidFill>
                <a:schemeClr val="dk1"/>
              </a:solidFill>
              <a:latin typeface="Verdana"/>
              <a:ea typeface="Verdana"/>
              <a:cs typeface="Verdana"/>
              <a:sym typeface="Verdana"/>
            </a:endParaRPr>
          </a:p>
          <a:p>
            <a:pPr indent="-374650" lvl="0" marL="457200" rtl="0" algn="l">
              <a:lnSpc>
                <a:spcPct val="115000"/>
              </a:lnSpc>
              <a:spcBef>
                <a:spcPts val="1200"/>
              </a:spcBef>
              <a:spcAft>
                <a:spcPts val="0"/>
              </a:spcAft>
              <a:buClr>
                <a:schemeClr val="dk1"/>
              </a:buClr>
              <a:buSzPts val="2300"/>
              <a:buFont typeface="Verdana"/>
              <a:buChar char="●"/>
            </a:pPr>
            <a:r>
              <a:rPr lang="en-US" sz="2300">
                <a:solidFill>
                  <a:schemeClr val="dk1"/>
                </a:solidFill>
                <a:latin typeface="Verdana"/>
                <a:ea typeface="Verdana"/>
                <a:cs typeface="Verdana"/>
                <a:sym typeface="Verdana"/>
              </a:rPr>
              <a:t>Pandas:</a:t>
            </a:r>
            <a:endParaRPr sz="2300">
              <a:solidFill>
                <a:schemeClr val="dk1"/>
              </a:solidFill>
              <a:latin typeface="Verdana"/>
              <a:ea typeface="Verdana"/>
              <a:cs typeface="Verdana"/>
              <a:sym typeface="Verdana"/>
            </a:endParaRPr>
          </a:p>
          <a:p>
            <a:pPr indent="-374650" lvl="1" marL="914400" rtl="0" algn="l">
              <a:lnSpc>
                <a:spcPct val="115000"/>
              </a:lnSpc>
              <a:spcBef>
                <a:spcPts val="0"/>
              </a:spcBef>
              <a:spcAft>
                <a:spcPts val="0"/>
              </a:spcAft>
              <a:buClr>
                <a:schemeClr val="dk1"/>
              </a:buClr>
              <a:buSzPts val="2300"/>
              <a:buFont typeface="Verdana"/>
              <a:buChar char="○"/>
            </a:pPr>
            <a:r>
              <a:rPr lang="en-US" sz="2300">
                <a:solidFill>
                  <a:schemeClr val="dk1"/>
                </a:solidFill>
                <a:latin typeface="Verdana"/>
                <a:ea typeface="Verdana"/>
                <a:cs typeface="Verdana"/>
                <a:sym typeface="Verdana"/>
              </a:rPr>
              <a:t>Data structures and functions for manipulating structured data</a:t>
            </a:r>
            <a:endParaRPr sz="2300">
              <a:solidFill>
                <a:schemeClr val="dk1"/>
              </a:solidFill>
              <a:latin typeface="Verdana"/>
              <a:ea typeface="Verdana"/>
              <a:cs typeface="Verdana"/>
              <a:sym typeface="Verdana"/>
            </a:endParaRPr>
          </a:p>
          <a:p>
            <a:pPr indent="-374650" lvl="0" marL="457200" rtl="0" algn="l">
              <a:lnSpc>
                <a:spcPct val="115000"/>
              </a:lnSpc>
              <a:spcBef>
                <a:spcPts val="0"/>
              </a:spcBef>
              <a:spcAft>
                <a:spcPts val="0"/>
              </a:spcAft>
              <a:buClr>
                <a:schemeClr val="dk1"/>
              </a:buClr>
              <a:buSzPts val="2300"/>
              <a:buFont typeface="Verdana"/>
              <a:buChar char="●"/>
            </a:pPr>
            <a:r>
              <a:rPr lang="en-US" sz="2300">
                <a:solidFill>
                  <a:schemeClr val="dk1"/>
                </a:solidFill>
                <a:latin typeface="Verdana"/>
                <a:ea typeface="Verdana"/>
                <a:cs typeface="Verdana"/>
                <a:sym typeface="Verdana"/>
              </a:rPr>
              <a:t>NumPy:</a:t>
            </a:r>
            <a:endParaRPr sz="2300">
              <a:solidFill>
                <a:schemeClr val="dk1"/>
              </a:solidFill>
              <a:latin typeface="Verdana"/>
              <a:ea typeface="Verdana"/>
              <a:cs typeface="Verdana"/>
              <a:sym typeface="Verdana"/>
            </a:endParaRPr>
          </a:p>
          <a:p>
            <a:pPr indent="-374650" lvl="1" marL="914400" rtl="0" algn="l">
              <a:lnSpc>
                <a:spcPct val="115000"/>
              </a:lnSpc>
              <a:spcBef>
                <a:spcPts val="0"/>
              </a:spcBef>
              <a:spcAft>
                <a:spcPts val="0"/>
              </a:spcAft>
              <a:buClr>
                <a:schemeClr val="dk1"/>
              </a:buClr>
              <a:buSzPts val="2300"/>
              <a:buFont typeface="Verdana"/>
              <a:buChar char="○"/>
            </a:pPr>
            <a:r>
              <a:rPr lang="en-US" sz="2300">
                <a:solidFill>
                  <a:schemeClr val="dk1"/>
                </a:solidFill>
                <a:latin typeface="Verdana"/>
                <a:ea typeface="Verdana"/>
                <a:cs typeface="Verdana"/>
                <a:sym typeface="Verdana"/>
              </a:rPr>
              <a:t>Supports large, multi-dimensional arrays and matrices</a:t>
            </a:r>
            <a:endParaRPr sz="2300">
              <a:solidFill>
                <a:schemeClr val="dk1"/>
              </a:solidFill>
              <a:latin typeface="Verdana"/>
              <a:ea typeface="Verdana"/>
              <a:cs typeface="Verdana"/>
              <a:sym typeface="Verdana"/>
            </a:endParaRPr>
          </a:p>
          <a:p>
            <a:pPr indent="-374650" lvl="1" marL="914400" rtl="0" algn="l">
              <a:lnSpc>
                <a:spcPct val="115000"/>
              </a:lnSpc>
              <a:spcBef>
                <a:spcPts val="0"/>
              </a:spcBef>
              <a:spcAft>
                <a:spcPts val="0"/>
              </a:spcAft>
              <a:buClr>
                <a:schemeClr val="dk1"/>
              </a:buClr>
              <a:buSzPts val="2300"/>
              <a:buFont typeface="Verdana"/>
              <a:buChar char="○"/>
            </a:pPr>
            <a:r>
              <a:rPr lang="en-US" sz="2300">
                <a:solidFill>
                  <a:schemeClr val="dk1"/>
                </a:solidFill>
                <a:latin typeface="Verdana"/>
                <a:ea typeface="Verdana"/>
                <a:cs typeface="Verdana"/>
                <a:sym typeface="Verdana"/>
              </a:rPr>
              <a:t>Collection of mathematical functions for array operations</a:t>
            </a:r>
            <a:endParaRPr sz="2300">
              <a:solidFill>
                <a:schemeClr val="dk1"/>
              </a:solidFill>
              <a:latin typeface="Verdana"/>
              <a:ea typeface="Verdana"/>
              <a:cs typeface="Verdana"/>
              <a:sym typeface="Verdana"/>
            </a:endParaRPr>
          </a:p>
          <a:p>
            <a:pPr indent="0" lvl="0" marL="0" rtl="0" algn="l">
              <a:lnSpc>
                <a:spcPct val="115000"/>
              </a:lnSpc>
              <a:spcBef>
                <a:spcPts val="1200"/>
              </a:spcBef>
              <a:spcAft>
                <a:spcPts val="0"/>
              </a:spcAft>
              <a:buNone/>
            </a:pPr>
            <a:r>
              <a:rPr lang="en-US" sz="2300">
                <a:solidFill>
                  <a:schemeClr val="dk1"/>
                </a:solidFill>
                <a:latin typeface="Verdana"/>
                <a:ea typeface="Verdana"/>
                <a:cs typeface="Verdana"/>
                <a:sym typeface="Verdana"/>
              </a:rPr>
              <a:t>2</a:t>
            </a:r>
            <a:r>
              <a:rPr lang="en-US" sz="2300">
                <a:solidFill>
                  <a:schemeClr val="dk1"/>
                </a:solidFill>
                <a:latin typeface="Verdana"/>
                <a:ea typeface="Verdana"/>
                <a:cs typeface="Verdana"/>
                <a:sym typeface="Verdana"/>
              </a:rPr>
              <a:t>. Data Visualization</a:t>
            </a:r>
            <a:endParaRPr sz="2300">
              <a:solidFill>
                <a:schemeClr val="dk1"/>
              </a:solidFill>
              <a:latin typeface="Verdana"/>
              <a:ea typeface="Verdana"/>
              <a:cs typeface="Verdana"/>
              <a:sym typeface="Verdana"/>
            </a:endParaRPr>
          </a:p>
          <a:p>
            <a:pPr indent="-374650" lvl="0" marL="457200" rtl="0" algn="l">
              <a:lnSpc>
                <a:spcPct val="115000"/>
              </a:lnSpc>
              <a:spcBef>
                <a:spcPts val="1200"/>
              </a:spcBef>
              <a:spcAft>
                <a:spcPts val="0"/>
              </a:spcAft>
              <a:buClr>
                <a:schemeClr val="dk1"/>
              </a:buClr>
              <a:buSzPts val="2300"/>
              <a:buChar char="●"/>
            </a:pPr>
            <a:r>
              <a:rPr lang="en-US" sz="2300">
                <a:solidFill>
                  <a:schemeClr val="dk1"/>
                </a:solidFill>
                <a:latin typeface="Verdana"/>
                <a:ea typeface="Verdana"/>
                <a:cs typeface="Verdana"/>
                <a:sym typeface="Verdana"/>
              </a:rPr>
              <a:t>Matplotlib: Comprehensive plotting library</a:t>
            </a:r>
            <a:endParaRPr sz="2300">
              <a:solidFill>
                <a:schemeClr val="dk1"/>
              </a:solidFill>
              <a:latin typeface="Verdana"/>
              <a:ea typeface="Verdana"/>
              <a:cs typeface="Verdana"/>
              <a:sym typeface="Verdana"/>
            </a:endParaRPr>
          </a:p>
          <a:p>
            <a:pPr indent="-374650" lvl="0" marL="457200" rtl="0" algn="l">
              <a:lnSpc>
                <a:spcPct val="115000"/>
              </a:lnSpc>
              <a:spcBef>
                <a:spcPts val="0"/>
              </a:spcBef>
              <a:spcAft>
                <a:spcPts val="0"/>
              </a:spcAft>
              <a:buClr>
                <a:schemeClr val="dk1"/>
              </a:buClr>
              <a:buSzPts val="2300"/>
              <a:buChar char="●"/>
            </a:pPr>
            <a:r>
              <a:rPr lang="en-US" sz="2300">
                <a:solidFill>
                  <a:schemeClr val="dk1"/>
                </a:solidFill>
                <a:latin typeface="Verdana"/>
                <a:ea typeface="Verdana"/>
                <a:cs typeface="Verdana"/>
                <a:sym typeface="Verdana"/>
              </a:rPr>
              <a:t>Seaborn: Statistical data visualization</a:t>
            </a:r>
            <a:endParaRPr sz="2300">
              <a:solidFill>
                <a:schemeClr val="dk1"/>
              </a:solidFill>
              <a:latin typeface="Verdana"/>
              <a:ea typeface="Verdana"/>
              <a:cs typeface="Verdana"/>
              <a:sym typeface="Verdana"/>
            </a:endParaRPr>
          </a:p>
          <a:p>
            <a:pPr indent="-374650" lvl="0" marL="457200" rtl="0" algn="l">
              <a:lnSpc>
                <a:spcPct val="115000"/>
              </a:lnSpc>
              <a:spcBef>
                <a:spcPts val="0"/>
              </a:spcBef>
              <a:spcAft>
                <a:spcPts val="0"/>
              </a:spcAft>
              <a:buClr>
                <a:schemeClr val="dk1"/>
              </a:buClr>
              <a:buSzPts val="2300"/>
              <a:buChar char="●"/>
            </a:pPr>
            <a:r>
              <a:rPr lang="en-US" sz="2300">
                <a:solidFill>
                  <a:schemeClr val="dk1"/>
                </a:solidFill>
                <a:latin typeface="Verdana"/>
                <a:ea typeface="Verdana"/>
                <a:cs typeface="Verdana"/>
                <a:sym typeface="Verdana"/>
              </a:rPr>
              <a:t>Plotly: Interactive and dynamic visualizations</a:t>
            </a:r>
            <a:endParaRPr sz="2300">
              <a:solidFill>
                <a:schemeClr val="dk1"/>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3"/>
          <p:cNvSpPr txBox="1"/>
          <p:nvPr>
            <p:ph idx="1" type="body"/>
          </p:nvPr>
        </p:nvSpPr>
        <p:spPr>
          <a:xfrm>
            <a:off x="636900" y="587375"/>
            <a:ext cx="10515600" cy="5899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US" sz="2300">
                <a:solidFill>
                  <a:schemeClr val="dk1"/>
                </a:solidFill>
                <a:latin typeface="Verdana"/>
                <a:ea typeface="Verdana"/>
                <a:cs typeface="Verdana"/>
                <a:sym typeface="Verdana"/>
              </a:rPr>
              <a:t>4. Machine Learning and AI</a:t>
            </a:r>
            <a:endParaRPr sz="2300">
              <a:solidFill>
                <a:schemeClr val="dk1"/>
              </a:solidFill>
              <a:latin typeface="Verdana"/>
              <a:ea typeface="Verdana"/>
              <a:cs typeface="Verdana"/>
              <a:sym typeface="Verdana"/>
            </a:endParaRPr>
          </a:p>
          <a:p>
            <a:pPr indent="-374650" lvl="0" marL="457200" rtl="0" algn="l">
              <a:lnSpc>
                <a:spcPct val="115000"/>
              </a:lnSpc>
              <a:spcBef>
                <a:spcPts val="1200"/>
              </a:spcBef>
              <a:spcAft>
                <a:spcPts val="0"/>
              </a:spcAft>
              <a:buClr>
                <a:schemeClr val="dk1"/>
              </a:buClr>
              <a:buSzPts val="2300"/>
              <a:buChar char="●"/>
            </a:pPr>
            <a:r>
              <a:rPr lang="en-US" sz="2300">
                <a:solidFill>
                  <a:schemeClr val="dk1"/>
                </a:solidFill>
                <a:latin typeface="Verdana"/>
                <a:ea typeface="Verdana"/>
                <a:cs typeface="Verdana"/>
                <a:sym typeface="Verdana"/>
              </a:rPr>
              <a:t>Scikit-learn: Tools for data mining and data analysis</a:t>
            </a:r>
            <a:endParaRPr sz="2300">
              <a:solidFill>
                <a:schemeClr val="dk1"/>
              </a:solidFill>
              <a:latin typeface="Verdana"/>
              <a:ea typeface="Verdana"/>
              <a:cs typeface="Verdana"/>
              <a:sym typeface="Verdana"/>
            </a:endParaRPr>
          </a:p>
          <a:p>
            <a:pPr indent="-374650" lvl="0" marL="457200" rtl="0" algn="l">
              <a:lnSpc>
                <a:spcPct val="115000"/>
              </a:lnSpc>
              <a:spcBef>
                <a:spcPts val="0"/>
              </a:spcBef>
              <a:spcAft>
                <a:spcPts val="0"/>
              </a:spcAft>
              <a:buClr>
                <a:schemeClr val="dk1"/>
              </a:buClr>
              <a:buSzPts val="2300"/>
              <a:buChar char="●"/>
            </a:pPr>
            <a:r>
              <a:rPr lang="en-US" sz="2300">
                <a:solidFill>
                  <a:schemeClr val="dk1"/>
                </a:solidFill>
                <a:latin typeface="Verdana"/>
                <a:ea typeface="Verdana"/>
                <a:cs typeface="Verdana"/>
                <a:sym typeface="Verdana"/>
              </a:rPr>
              <a:t>TensorFlow and PyTorch: Libraries for deep learning</a:t>
            </a:r>
            <a:endParaRPr sz="2300">
              <a:solidFill>
                <a:schemeClr val="dk1"/>
              </a:solidFill>
              <a:latin typeface="Verdana"/>
              <a:ea typeface="Verdana"/>
              <a:cs typeface="Verdana"/>
              <a:sym typeface="Verdana"/>
            </a:endParaRPr>
          </a:p>
          <a:p>
            <a:pPr indent="0" lvl="0" marL="0" rtl="0" algn="l">
              <a:lnSpc>
                <a:spcPct val="115000"/>
              </a:lnSpc>
              <a:spcBef>
                <a:spcPts val="1200"/>
              </a:spcBef>
              <a:spcAft>
                <a:spcPts val="0"/>
              </a:spcAft>
              <a:buNone/>
            </a:pPr>
            <a:r>
              <a:rPr lang="en-US" sz="2300">
                <a:solidFill>
                  <a:schemeClr val="dk1"/>
                </a:solidFill>
                <a:latin typeface="Verdana"/>
                <a:ea typeface="Verdana"/>
                <a:cs typeface="Verdana"/>
                <a:sym typeface="Verdana"/>
              </a:rPr>
              <a:t>5. Ecosystem and Community</a:t>
            </a:r>
            <a:endParaRPr sz="2300">
              <a:solidFill>
                <a:schemeClr val="dk1"/>
              </a:solidFill>
              <a:latin typeface="Verdana"/>
              <a:ea typeface="Verdana"/>
              <a:cs typeface="Verdana"/>
              <a:sym typeface="Verdana"/>
            </a:endParaRPr>
          </a:p>
          <a:p>
            <a:pPr indent="-374650" lvl="0" marL="457200" rtl="0" algn="l">
              <a:lnSpc>
                <a:spcPct val="115000"/>
              </a:lnSpc>
              <a:spcBef>
                <a:spcPts val="1200"/>
              </a:spcBef>
              <a:spcAft>
                <a:spcPts val="0"/>
              </a:spcAft>
              <a:buClr>
                <a:schemeClr val="dk1"/>
              </a:buClr>
              <a:buSzPts val="2300"/>
              <a:buChar char="●"/>
            </a:pPr>
            <a:r>
              <a:rPr lang="en-US" sz="2300">
                <a:solidFill>
                  <a:schemeClr val="dk1"/>
                </a:solidFill>
                <a:latin typeface="Verdana"/>
                <a:ea typeface="Verdana"/>
                <a:cs typeface="Verdana"/>
                <a:sym typeface="Verdana"/>
              </a:rPr>
              <a:t>Extensive ecosystem: Integrates well with other data science tools</a:t>
            </a:r>
            <a:endParaRPr sz="2300">
              <a:solidFill>
                <a:schemeClr val="dk1"/>
              </a:solidFill>
              <a:latin typeface="Verdana"/>
              <a:ea typeface="Verdana"/>
              <a:cs typeface="Verdana"/>
              <a:sym typeface="Verdana"/>
            </a:endParaRPr>
          </a:p>
          <a:p>
            <a:pPr indent="-374650" lvl="0" marL="457200" rtl="0" algn="l">
              <a:lnSpc>
                <a:spcPct val="115000"/>
              </a:lnSpc>
              <a:spcBef>
                <a:spcPts val="0"/>
              </a:spcBef>
              <a:spcAft>
                <a:spcPts val="0"/>
              </a:spcAft>
              <a:buClr>
                <a:schemeClr val="dk1"/>
              </a:buClr>
              <a:buSzPts val="2300"/>
              <a:buChar char="●"/>
            </a:pPr>
            <a:r>
              <a:rPr lang="en-US" sz="2300">
                <a:solidFill>
                  <a:schemeClr val="dk1"/>
                </a:solidFill>
                <a:latin typeface="Verdana"/>
                <a:ea typeface="Verdana"/>
                <a:cs typeface="Verdana"/>
                <a:sym typeface="Verdana"/>
              </a:rPr>
              <a:t>Large community: Abundant resources, tutorials, and support</a:t>
            </a:r>
            <a:endParaRPr sz="2300">
              <a:solidFill>
                <a:schemeClr val="dk1"/>
              </a:solidFill>
              <a:latin typeface="Verdana"/>
              <a:ea typeface="Verdana"/>
              <a:cs typeface="Verdana"/>
              <a:sym typeface="Verdana"/>
            </a:endParaRPr>
          </a:p>
          <a:p>
            <a:pPr indent="0" lvl="0" marL="0" rtl="0" algn="l">
              <a:lnSpc>
                <a:spcPct val="115000"/>
              </a:lnSpc>
              <a:spcBef>
                <a:spcPts val="1200"/>
              </a:spcBef>
              <a:spcAft>
                <a:spcPts val="0"/>
              </a:spcAft>
              <a:buNone/>
            </a:pPr>
            <a:r>
              <a:rPr lang="en-US" sz="2300">
                <a:solidFill>
                  <a:schemeClr val="dk1"/>
                </a:solidFill>
                <a:latin typeface="Verdana"/>
                <a:ea typeface="Verdana"/>
                <a:cs typeface="Verdana"/>
                <a:sym typeface="Verdana"/>
              </a:rPr>
              <a:t>6. Real-World Applications</a:t>
            </a:r>
            <a:endParaRPr sz="2300">
              <a:solidFill>
                <a:schemeClr val="dk1"/>
              </a:solidFill>
              <a:latin typeface="Verdana"/>
              <a:ea typeface="Verdana"/>
              <a:cs typeface="Verdana"/>
              <a:sym typeface="Verdana"/>
            </a:endParaRPr>
          </a:p>
          <a:p>
            <a:pPr indent="-374650" lvl="0" marL="457200" rtl="0" algn="l">
              <a:lnSpc>
                <a:spcPct val="115000"/>
              </a:lnSpc>
              <a:spcBef>
                <a:spcPts val="1200"/>
              </a:spcBef>
              <a:spcAft>
                <a:spcPts val="0"/>
              </a:spcAft>
              <a:buClr>
                <a:schemeClr val="dk1"/>
              </a:buClr>
              <a:buSzPts val="2300"/>
              <a:buChar char="●"/>
            </a:pPr>
            <a:r>
              <a:rPr lang="en-US" sz="2300">
                <a:solidFill>
                  <a:schemeClr val="dk1"/>
                </a:solidFill>
                <a:latin typeface="Verdana"/>
                <a:ea typeface="Verdana"/>
                <a:cs typeface="Verdana"/>
                <a:sym typeface="Verdana"/>
              </a:rPr>
              <a:t>Predictive analytics: Forecasting trends and behaviors</a:t>
            </a:r>
            <a:endParaRPr sz="2300">
              <a:solidFill>
                <a:schemeClr val="dk1"/>
              </a:solidFill>
              <a:latin typeface="Verdana"/>
              <a:ea typeface="Verdana"/>
              <a:cs typeface="Verdana"/>
              <a:sym typeface="Verdana"/>
            </a:endParaRPr>
          </a:p>
          <a:p>
            <a:pPr indent="-374650" lvl="0" marL="457200" rtl="0" algn="l">
              <a:lnSpc>
                <a:spcPct val="115000"/>
              </a:lnSpc>
              <a:spcBef>
                <a:spcPts val="0"/>
              </a:spcBef>
              <a:spcAft>
                <a:spcPts val="0"/>
              </a:spcAft>
              <a:buClr>
                <a:schemeClr val="dk1"/>
              </a:buClr>
              <a:buSzPts val="2300"/>
              <a:buChar char="●"/>
            </a:pPr>
            <a:r>
              <a:rPr lang="en-US" sz="2300">
                <a:solidFill>
                  <a:schemeClr val="dk1"/>
                </a:solidFill>
                <a:latin typeface="Verdana"/>
                <a:ea typeface="Verdana"/>
                <a:cs typeface="Verdana"/>
                <a:sym typeface="Verdana"/>
              </a:rPr>
              <a:t>Natural Language Processing (NLP): Analyzing and understanding human language</a:t>
            </a:r>
            <a:endParaRPr sz="2300">
              <a:solidFill>
                <a:schemeClr val="dk1"/>
              </a:solidFill>
              <a:latin typeface="Verdana"/>
              <a:ea typeface="Verdana"/>
              <a:cs typeface="Verdana"/>
              <a:sym typeface="Verdana"/>
            </a:endParaRPr>
          </a:p>
          <a:p>
            <a:pPr indent="-374650" lvl="0" marL="457200" rtl="0" algn="l">
              <a:lnSpc>
                <a:spcPct val="115000"/>
              </a:lnSpc>
              <a:spcBef>
                <a:spcPts val="0"/>
              </a:spcBef>
              <a:spcAft>
                <a:spcPts val="0"/>
              </a:spcAft>
              <a:buClr>
                <a:schemeClr val="dk1"/>
              </a:buClr>
              <a:buSzPts val="2300"/>
              <a:buChar char="●"/>
            </a:pPr>
            <a:r>
              <a:rPr lang="en-US" sz="2300">
                <a:solidFill>
                  <a:schemeClr val="dk1"/>
                </a:solidFill>
                <a:latin typeface="Verdana"/>
                <a:ea typeface="Verdana"/>
                <a:cs typeface="Verdana"/>
                <a:sym typeface="Verdana"/>
              </a:rPr>
              <a:t>Computer Vision: Interpreting and understanding visual dat</a:t>
            </a:r>
            <a:r>
              <a:rPr lang="en-US" sz="2300">
                <a:solidFill>
                  <a:schemeClr val="dk1"/>
                </a:solidFill>
                <a:latin typeface="Verdana"/>
                <a:ea typeface="Verdana"/>
                <a:cs typeface="Verdana"/>
                <a:sym typeface="Verdana"/>
              </a:rPr>
              <a:t>a</a:t>
            </a:r>
            <a:endParaRPr sz="2300">
              <a:solidFill>
                <a:schemeClr val="dk1"/>
              </a:solidFill>
              <a:latin typeface="Verdana"/>
              <a:ea typeface="Verdana"/>
              <a:cs typeface="Verdana"/>
              <a:sym typeface="Verdana"/>
            </a:endParaRPr>
          </a:p>
          <a:p>
            <a:pPr indent="0" lvl="0" marL="457200" rtl="0" algn="l">
              <a:lnSpc>
                <a:spcPct val="115000"/>
              </a:lnSpc>
              <a:spcBef>
                <a:spcPts val="1200"/>
              </a:spcBef>
              <a:spcAft>
                <a:spcPts val="0"/>
              </a:spcAft>
              <a:buNone/>
            </a:pPr>
            <a:r>
              <a:t/>
            </a:r>
            <a:endParaRPr sz="2300">
              <a:solidFill>
                <a:schemeClr val="dk1"/>
              </a:solidFill>
              <a:latin typeface="Verdana"/>
              <a:ea typeface="Verdana"/>
              <a:cs typeface="Verdana"/>
              <a:sym typeface="Verdana"/>
            </a:endParaRPr>
          </a:p>
          <a:p>
            <a:pPr indent="-101600" lvl="0" marL="228600" rtl="0" algn="l">
              <a:lnSpc>
                <a:spcPct val="90000"/>
              </a:lnSpc>
              <a:spcBef>
                <a:spcPts val="1200"/>
              </a:spcBef>
              <a:spcAft>
                <a:spcPts val="1600"/>
              </a:spcAft>
              <a:buClr>
                <a:srgbClr val="3F3F3F"/>
              </a:buClr>
              <a:buSzPts val="2000"/>
              <a:buNone/>
            </a:pPr>
            <a:r>
              <a:t/>
            </a:r>
            <a:endParaRPr sz="2300">
              <a:solidFill>
                <a:schemeClr val="dk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Times New Roman"/>
              <a:buNone/>
            </a:pPr>
            <a:r>
              <a:rPr lang="en-US" sz="4000">
                <a:latin typeface="Verdana"/>
                <a:ea typeface="Verdana"/>
                <a:cs typeface="Verdana"/>
                <a:sym typeface="Verdana"/>
              </a:rPr>
              <a:t>UEFA EURO 2024 </a:t>
            </a:r>
            <a:r>
              <a:rPr lang="en-US" sz="4000">
                <a:latin typeface="Verdana"/>
                <a:ea typeface="Verdana"/>
                <a:cs typeface="Verdana"/>
                <a:sym typeface="Verdana"/>
              </a:rPr>
              <a:t>DATASET</a:t>
            </a:r>
            <a:endParaRPr sz="4000">
              <a:latin typeface="Verdana"/>
              <a:ea typeface="Verdana"/>
              <a:cs typeface="Verdana"/>
              <a:sym typeface="Verdana"/>
            </a:endParaRPr>
          </a:p>
        </p:txBody>
      </p:sp>
      <p:sp>
        <p:nvSpPr>
          <p:cNvPr id="92" name="Google Shape;92;p4"/>
          <p:cNvSpPr txBox="1"/>
          <p:nvPr>
            <p:ph idx="1" type="body"/>
          </p:nvPr>
        </p:nvSpPr>
        <p:spPr>
          <a:xfrm>
            <a:off x="647700" y="1584000"/>
            <a:ext cx="10515600" cy="5185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US" sz="2200">
                <a:solidFill>
                  <a:schemeClr val="dk1"/>
                </a:solidFill>
                <a:latin typeface="Verdana"/>
                <a:ea typeface="Verdana"/>
                <a:cs typeface="Verdana"/>
                <a:sym typeface="Verdana"/>
              </a:rPr>
              <a:t>The </a:t>
            </a:r>
            <a:r>
              <a:rPr b="1" lang="en-US" sz="2200">
                <a:solidFill>
                  <a:schemeClr val="dk1"/>
                </a:solidFill>
                <a:latin typeface="Verdana"/>
                <a:ea typeface="Verdana"/>
                <a:cs typeface="Verdana"/>
                <a:sym typeface="Verdana"/>
              </a:rPr>
              <a:t>UEFA Euro 2024 Championship</a:t>
            </a:r>
            <a:r>
              <a:rPr lang="en-US" sz="2200">
                <a:solidFill>
                  <a:schemeClr val="dk1"/>
                </a:solidFill>
                <a:latin typeface="Verdana"/>
                <a:ea typeface="Verdana"/>
                <a:cs typeface="Verdana"/>
                <a:sym typeface="Verdana"/>
              </a:rPr>
              <a:t> is a premier football tournament that brings together national teams from across Europe. It showcases top football talent in an intense competition held every four years.</a:t>
            </a:r>
            <a:endParaRPr sz="2200">
              <a:solidFill>
                <a:schemeClr val="dk1"/>
              </a:solidFill>
              <a:latin typeface="Verdana"/>
              <a:ea typeface="Verdana"/>
              <a:cs typeface="Verdana"/>
              <a:sym typeface="Verdana"/>
            </a:endParaRPr>
          </a:p>
          <a:p>
            <a:pPr indent="-368300" lvl="0" marL="457200" rtl="0" algn="l">
              <a:lnSpc>
                <a:spcPct val="115000"/>
              </a:lnSpc>
              <a:spcBef>
                <a:spcPts val="1200"/>
              </a:spcBef>
              <a:spcAft>
                <a:spcPts val="0"/>
              </a:spcAft>
              <a:buClr>
                <a:schemeClr val="dk1"/>
              </a:buClr>
              <a:buSzPts val="2200"/>
              <a:buChar char="●"/>
            </a:pPr>
            <a:r>
              <a:rPr b="1" lang="en-US" sz="2200">
                <a:solidFill>
                  <a:schemeClr val="dk1"/>
                </a:solidFill>
                <a:latin typeface="Verdana"/>
                <a:ea typeface="Verdana"/>
                <a:cs typeface="Verdana"/>
                <a:sym typeface="Verdana"/>
              </a:rPr>
              <a:t>Scope</a:t>
            </a:r>
            <a:r>
              <a:rPr lang="en-US" sz="2200">
                <a:solidFill>
                  <a:schemeClr val="dk1"/>
                </a:solidFill>
                <a:latin typeface="Verdana"/>
                <a:ea typeface="Verdana"/>
                <a:cs typeface="Verdana"/>
                <a:sym typeface="Verdana"/>
              </a:rPr>
              <a:t>: Contains information about all players in the squads of teams participating in UEFA Euro 2024.</a:t>
            </a:r>
            <a:endParaRPr sz="2200">
              <a:solidFill>
                <a:schemeClr val="dk1"/>
              </a:solidFill>
              <a:latin typeface="Verdana"/>
              <a:ea typeface="Verdana"/>
              <a:cs typeface="Verdana"/>
              <a:sym typeface="Verdana"/>
            </a:endParaRPr>
          </a:p>
          <a:p>
            <a:pPr indent="-368300" lvl="0" marL="457200" rtl="0" algn="l">
              <a:lnSpc>
                <a:spcPct val="115000"/>
              </a:lnSpc>
              <a:spcBef>
                <a:spcPts val="0"/>
              </a:spcBef>
              <a:spcAft>
                <a:spcPts val="0"/>
              </a:spcAft>
              <a:buClr>
                <a:schemeClr val="dk1"/>
              </a:buClr>
              <a:buSzPts val="2200"/>
              <a:buChar char="●"/>
            </a:pPr>
            <a:r>
              <a:rPr b="1" lang="en-US" sz="2200">
                <a:solidFill>
                  <a:schemeClr val="dk1"/>
                </a:solidFill>
                <a:latin typeface="Verdana"/>
                <a:ea typeface="Verdana"/>
                <a:cs typeface="Verdana"/>
                <a:sym typeface="Verdana"/>
              </a:rPr>
              <a:t>Contents</a:t>
            </a:r>
            <a:r>
              <a:rPr lang="en-US" sz="2200">
                <a:solidFill>
                  <a:schemeClr val="dk1"/>
                </a:solidFill>
                <a:latin typeface="Verdana"/>
                <a:ea typeface="Verdana"/>
                <a:cs typeface="Verdana"/>
                <a:sym typeface="Verdana"/>
              </a:rPr>
              <a:t>: Includes player details such as clubs, age, height, market value, and other relevant attributes.</a:t>
            </a:r>
            <a:endParaRPr sz="2200">
              <a:solidFill>
                <a:schemeClr val="dk1"/>
              </a:solidFill>
              <a:latin typeface="Verdana"/>
              <a:ea typeface="Verdana"/>
              <a:cs typeface="Verdana"/>
              <a:sym typeface="Verdana"/>
            </a:endParaRPr>
          </a:p>
          <a:p>
            <a:pPr indent="-368300" lvl="0" marL="457200" rtl="0" algn="l">
              <a:lnSpc>
                <a:spcPct val="115000"/>
              </a:lnSpc>
              <a:spcBef>
                <a:spcPts val="0"/>
              </a:spcBef>
              <a:spcAft>
                <a:spcPts val="0"/>
              </a:spcAft>
              <a:buClr>
                <a:schemeClr val="dk1"/>
              </a:buClr>
              <a:buSzPts val="2200"/>
              <a:buChar char="●"/>
            </a:pPr>
            <a:r>
              <a:rPr b="1" lang="en-US" sz="2200">
                <a:solidFill>
                  <a:schemeClr val="dk1"/>
                </a:solidFill>
                <a:latin typeface="Verdana"/>
                <a:ea typeface="Verdana"/>
                <a:cs typeface="Verdana"/>
                <a:sym typeface="Verdana"/>
              </a:rPr>
              <a:t>Purpose</a:t>
            </a:r>
            <a:r>
              <a:rPr lang="en-US" sz="2200">
                <a:solidFill>
                  <a:schemeClr val="dk1"/>
                </a:solidFill>
                <a:latin typeface="Verdana"/>
                <a:ea typeface="Verdana"/>
                <a:cs typeface="Verdana"/>
                <a:sym typeface="Verdana"/>
              </a:rPr>
              <a:t>: Designed for exploratory data analysis (EDA) and data visualizations.</a:t>
            </a:r>
            <a:endParaRPr sz="2200">
              <a:solidFill>
                <a:schemeClr val="dk1"/>
              </a:solidFill>
              <a:latin typeface="Verdana"/>
              <a:ea typeface="Verdana"/>
              <a:cs typeface="Verdana"/>
              <a:sym typeface="Verdana"/>
            </a:endParaRPr>
          </a:p>
          <a:p>
            <a:pPr indent="-368300" lvl="0" marL="457200" rtl="0" algn="l">
              <a:lnSpc>
                <a:spcPct val="115000"/>
              </a:lnSpc>
              <a:spcBef>
                <a:spcPts val="0"/>
              </a:spcBef>
              <a:spcAft>
                <a:spcPts val="0"/>
              </a:spcAft>
              <a:buClr>
                <a:schemeClr val="dk1"/>
              </a:buClr>
              <a:buSzPts val="2200"/>
              <a:buChar char="●"/>
            </a:pPr>
            <a:r>
              <a:rPr b="1" lang="en-US" sz="2200">
                <a:solidFill>
                  <a:schemeClr val="dk1"/>
                </a:solidFill>
                <a:latin typeface="Verdana"/>
                <a:ea typeface="Verdana"/>
                <a:cs typeface="Verdana"/>
                <a:sym typeface="Verdana"/>
              </a:rPr>
              <a:t>Usefulness</a:t>
            </a:r>
            <a:r>
              <a:rPr lang="en-US" sz="2200">
                <a:solidFill>
                  <a:schemeClr val="dk1"/>
                </a:solidFill>
                <a:latin typeface="Verdana"/>
                <a:ea typeface="Verdana"/>
                <a:cs typeface="Verdana"/>
                <a:sym typeface="Verdana"/>
              </a:rPr>
              <a:t>: Provides insights into player demographics, performance metrics, and team compositions for analytical purposes during the tournament.</a:t>
            </a:r>
            <a:endParaRPr sz="2200">
              <a:solidFill>
                <a:schemeClr val="dk1"/>
              </a:solidFill>
              <a:latin typeface="Verdana"/>
              <a:ea typeface="Verdana"/>
              <a:cs typeface="Verdana"/>
              <a:sym typeface="Verdana"/>
            </a:endParaRPr>
          </a:p>
          <a:p>
            <a:pPr indent="0" lvl="0" marL="0" rtl="0" algn="l">
              <a:spcBef>
                <a:spcPts val="1200"/>
              </a:spcBef>
              <a:spcAft>
                <a:spcPts val="1600"/>
              </a:spcAft>
              <a:buNone/>
            </a:pPr>
            <a:r>
              <a:t/>
            </a:r>
            <a:endParaRPr b="1" sz="2200">
              <a:solidFill>
                <a:schemeClr val="dk1"/>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Times New Roman"/>
              <a:buNone/>
            </a:pPr>
            <a:r>
              <a:rPr lang="en-US" sz="4000">
                <a:latin typeface="Verdana"/>
                <a:ea typeface="Verdana"/>
                <a:cs typeface="Verdana"/>
                <a:sym typeface="Verdana"/>
              </a:rPr>
              <a:t>PROJECT OVERVIEW</a:t>
            </a:r>
            <a:endParaRPr sz="4000">
              <a:latin typeface="Verdana"/>
              <a:ea typeface="Verdana"/>
              <a:cs typeface="Verdana"/>
              <a:sym typeface="Verdana"/>
            </a:endParaRPr>
          </a:p>
        </p:txBody>
      </p:sp>
      <p:sp>
        <p:nvSpPr>
          <p:cNvPr id="98" name="Google Shape;98;p6"/>
          <p:cNvSpPr txBox="1"/>
          <p:nvPr>
            <p:ph idx="1" type="body"/>
          </p:nvPr>
        </p:nvSpPr>
        <p:spPr>
          <a:xfrm>
            <a:off x="647700" y="1584001"/>
            <a:ext cx="11341200" cy="4366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rgbClr val="3F3F3F"/>
              </a:buClr>
              <a:buSzPts val="1850"/>
              <a:buNone/>
            </a:pPr>
            <a:r>
              <a:rPr b="1" lang="en-US" sz="2100">
                <a:solidFill>
                  <a:schemeClr val="dk1"/>
                </a:solidFill>
                <a:latin typeface="Verdana"/>
                <a:ea typeface="Verdana"/>
                <a:cs typeface="Verdana"/>
                <a:sym typeface="Verdana"/>
              </a:rPr>
              <a:t>Data Loading</a:t>
            </a:r>
            <a:endParaRPr b="1" sz="2100">
              <a:solidFill>
                <a:schemeClr val="dk1"/>
              </a:solidFill>
              <a:latin typeface="Verdana"/>
              <a:ea typeface="Verdana"/>
              <a:cs typeface="Verdana"/>
              <a:sym typeface="Verdana"/>
            </a:endParaRPr>
          </a:p>
          <a:p>
            <a:pPr indent="0" lvl="0" marL="0" rtl="0" algn="l">
              <a:lnSpc>
                <a:spcPct val="100000"/>
              </a:lnSpc>
              <a:spcBef>
                <a:spcPts val="1000"/>
              </a:spcBef>
              <a:spcAft>
                <a:spcPts val="0"/>
              </a:spcAft>
              <a:buClr>
                <a:srgbClr val="3F3F3F"/>
              </a:buClr>
              <a:buSzPts val="1850"/>
              <a:buNone/>
            </a:pPr>
            <a:r>
              <a:rPr lang="en-US" sz="2100">
                <a:solidFill>
                  <a:schemeClr val="dk1"/>
                </a:solidFill>
                <a:latin typeface="Verdana"/>
                <a:ea typeface="Verdana"/>
                <a:cs typeface="Verdana"/>
                <a:sym typeface="Verdana"/>
              </a:rPr>
              <a:t>Data loading is the process of importing the dataset into a DataFrame, which is a data structure provided by the pandas library in Python. This is the first step in any data analysis or machine learning project, as it allows you to work with the data in a structured and accessible manner.</a:t>
            </a:r>
            <a:endParaRPr sz="2100">
              <a:solidFill>
                <a:schemeClr val="dk1"/>
              </a:solidFill>
              <a:latin typeface="Verdana"/>
              <a:ea typeface="Verdana"/>
              <a:cs typeface="Verdana"/>
              <a:sym typeface="Verdana"/>
            </a:endParaRPr>
          </a:p>
          <a:p>
            <a:pPr indent="0" lvl="0" marL="0" rtl="0" algn="l">
              <a:lnSpc>
                <a:spcPct val="100000"/>
              </a:lnSpc>
              <a:spcBef>
                <a:spcPts val="1000"/>
              </a:spcBef>
              <a:spcAft>
                <a:spcPts val="0"/>
              </a:spcAft>
              <a:buClr>
                <a:srgbClr val="3F3F3F"/>
              </a:buClr>
              <a:buSzPts val="1850"/>
              <a:buNone/>
            </a:pPr>
            <a:r>
              <a:rPr lang="en-US" sz="2100">
                <a:solidFill>
                  <a:schemeClr val="dk1"/>
                </a:solidFill>
                <a:latin typeface="Verdana"/>
                <a:ea typeface="Verdana"/>
                <a:cs typeface="Verdana"/>
                <a:sym typeface="Verdana"/>
              </a:rPr>
              <a:t>Explanation:</a:t>
            </a:r>
            <a:endParaRPr sz="2100">
              <a:solidFill>
                <a:schemeClr val="dk1"/>
              </a:solidFill>
              <a:latin typeface="Verdana"/>
              <a:ea typeface="Verdana"/>
              <a:cs typeface="Verdana"/>
              <a:sym typeface="Verdana"/>
            </a:endParaRPr>
          </a:p>
          <a:p>
            <a:pPr indent="-247650" lvl="0" marL="228600" rtl="0" algn="l">
              <a:lnSpc>
                <a:spcPct val="100000"/>
              </a:lnSpc>
              <a:spcBef>
                <a:spcPts val="1000"/>
              </a:spcBef>
              <a:spcAft>
                <a:spcPts val="0"/>
              </a:spcAft>
              <a:buClr>
                <a:schemeClr val="dk1"/>
              </a:buClr>
              <a:buSzPts val="2100"/>
              <a:buFont typeface="Verdana"/>
              <a:buChar char="●"/>
            </a:pPr>
            <a:r>
              <a:rPr lang="en-US" sz="2100">
                <a:solidFill>
                  <a:schemeClr val="dk1"/>
                </a:solidFill>
                <a:latin typeface="Verdana"/>
                <a:ea typeface="Verdana"/>
                <a:cs typeface="Verdana"/>
                <a:sym typeface="Verdana"/>
              </a:rPr>
              <a:t>pd.read_csv(): This function reads a comma-separated values (CSV) file into a DataFrame.</a:t>
            </a:r>
            <a:endParaRPr sz="2100">
              <a:solidFill>
                <a:schemeClr val="dk1"/>
              </a:solidFill>
              <a:latin typeface="Verdana"/>
              <a:ea typeface="Verdana"/>
              <a:cs typeface="Verdana"/>
              <a:sym typeface="Verdana"/>
            </a:endParaRPr>
          </a:p>
          <a:p>
            <a:pPr indent="-247650" lvl="0" marL="228600" rtl="0" algn="l">
              <a:lnSpc>
                <a:spcPct val="100000"/>
              </a:lnSpc>
              <a:spcBef>
                <a:spcPts val="1000"/>
              </a:spcBef>
              <a:spcAft>
                <a:spcPts val="0"/>
              </a:spcAft>
              <a:buClr>
                <a:schemeClr val="dk1"/>
              </a:buClr>
              <a:buSzPts val="2100"/>
              <a:buFont typeface="Verdana"/>
              <a:buChar char="●"/>
            </a:pPr>
            <a:r>
              <a:rPr lang="en-US" sz="2100">
                <a:solidFill>
                  <a:schemeClr val="dk1"/>
                </a:solidFill>
                <a:latin typeface="Verdana"/>
                <a:ea typeface="Verdana"/>
                <a:cs typeface="Verdana"/>
                <a:sym typeface="Verdana"/>
              </a:rPr>
              <a:t>df: The variable that stores the DataFrame created from the CSV file.</a:t>
            </a:r>
            <a:endParaRPr sz="2100">
              <a:solidFill>
                <a:schemeClr val="dk1"/>
              </a:solidFill>
              <a:latin typeface="Verdana"/>
              <a:ea typeface="Verdana"/>
              <a:cs typeface="Verdana"/>
              <a:sym typeface="Verdana"/>
            </a:endParaRPr>
          </a:p>
          <a:p>
            <a:pPr indent="0" lvl="0" marL="228600" rtl="0" algn="l">
              <a:lnSpc>
                <a:spcPct val="100000"/>
              </a:lnSpc>
              <a:spcBef>
                <a:spcPts val="1000"/>
              </a:spcBef>
              <a:spcAft>
                <a:spcPts val="0"/>
              </a:spcAft>
              <a:buNone/>
            </a:pPr>
            <a:r>
              <a:t/>
            </a:r>
            <a:endParaRPr sz="2100">
              <a:solidFill>
                <a:schemeClr val="dk1"/>
              </a:solidFill>
              <a:latin typeface="Verdana"/>
              <a:ea typeface="Verdana"/>
              <a:cs typeface="Verdana"/>
              <a:sym typeface="Verdana"/>
            </a:endParaRPr>
          </a:p>
          <a:p>
            <a:pPr indent="0" lvl="0" marL="0" rtl="0" algn="l">
              <a:lnSpc>
                <a:spcPct val="100000"/>
              </a:lnSpc>
              <a:spcBef>
                <a:spcPts val="1000"/>
              </a:spcBef>
              <a:spcAft>
                <a:spcPts val="0"/>
              </a:spcAft>
              <a:buClr>
                <a:srgbClr val="3F3F3F"/>
              </a:buClr>
              <a:buSzPts val="1850"/>
              <a:buNone/>
            </a:pPr>
            <a:r>
              <a:t/>
            </a:r>
            <a:endParaRPr sz="2100">
              <a:solidFill>
                <a:schemeClr val="dk1"/>
              </a:solidFill>
              <a:latin typeface="Verdana"/>
              <a:ea typeface="Verdana"/>
              <a:cs typeface="Verdana"/>
              <a:sym typeface="Verdana"/>
            </a:endParaRPr>
          </a:p>
          <a:p>
            <a:pPr indent="0" lvl="0" marL="0" rtl="0" algn="l">
              <a:lnSpc>
                <a:spcPct val="100000"/>
              </a:lnSpc>
              <a:spcBef>
                <a:spcPts val="1000"/>
              </a:spcBef>
              <a:spcAft>
                <a:spcPts val="0"/>
              </a:spcAft>
              <a:buClr>
                <a:srgbClr val="3F3F3F"/>
              </a:buClr>
              <a:buSzPts val="1850"/>
              <a:buNone/>
            </a:pPr>
            <a:r>
              <a:t/>
            </a:r>
            <a:endParaRPr sz="2100">
              <a:solidFill>
                <a:schemeClr val="dk1"/>
              </a:solidFill>
              <a:latin typeface="Verdana"/>
              <a:ea typeface="Verdana"/>
              <a:cs typeface="Verdana"/>
              <a:sym typeface="Verdana"/>
            </a:endParaRPr>
          </a:p>
          <a:p>
            <a:pPr indent="0" lvl="0" marL="0" rtl="0" algn="l">
              <a:lnSpc>
                <a:spcPct val="100000"/>
              </a:lnSpc>
              <a:spcBef>
                <a:spcPts val="1000"/>
              </a:spcBef>
              <a:spcAft>
                <a:spcPts val="0"/>
              </a:spcAft>
              <a:buClr>
                <a:srgbClr val="3F3F3F"/>
              </a:buClr>
              <a:buSzPts val="1850"/>
              <a:buNone/>
            </a:pPr>
            <a:r>
              <a:t/>
            </a:r>
            <a:endParaRPr sz="2100">
              <a:solidFill>
                <a:schemeClr val="dk1"/>
              </a:solidFill>
              <a:latin typeface="Verdana"/>
              <a:ea typeface="Verdana"/>
              <a:cs typeface="Verdana"/>
              <a:sym typeface="Verdana"/>
            </a:endParaRPr>
          </a:p>
          <a:p>
            <a:pPr indent="0" lvl="0" marL="0" rtl="0" algn="l">
              <a:lnSpc>
                <a:spcPct val="100000"/>
              </a:lnSpc>
              <a:spcBef>
                <a:spcPts val="1000"/>
              </a:spcBef>
              <a:spcAft>
                <a:spcPts val="0"/>
              </a:spcAft>
              <a:buClr>
                <a:srgbClr val="3F3F3F"/>
              </a:buClr>
              <a:buSzPts val="1850"/>
              <a:buNone/>
            </a:pPr>
            <a:r>
              <a:t/>
            </a:r>
            <a:endParaRPr sz="2100">
              <a:solidFill>
                <a:schemeClr val="dk1"/>
              </a:solidFill>
              <a:latin typeface="Verdana"/>
              <a:ea typeface="Verdana"/>
              <a:cs typeface="Verdana"/>
              <a:sym typeface="Verdana"/>
            </a:endParaRPr>
          </a:p>
          <a:p>
            <a:pPr indent="0" lvl="0" marL="0" rtl="0" algn="l">
              <a:lnSpc>
                <a:spcPct val="100000"/>
              </a:lnSpc>
              <a:spcBef>
                <a:spcPts val="1000"/>
              </a:spcBef>
              <a:spcAft>
                <a:spcPts val="0"/>
              </a:spcAft>
              <a:buClr>
                <a:srgbClr val="3F3F3F"/>
              </a:buClr>
              <a:buSzPts val="1850"/>
              <a:buNone/>
            </a:pPr>
            <a:r>
              <a:rPr b="1" lang="en-US" sz="2100">
                <a:solidFill>
                  <a:schemeClr val="dk1"/>
                </a:solidFill>
                <a:latin typeface="Verdana"/>
                <a:ea typeface="Verdana"/>
                <a:cs typeface="Verdana"/>
                <a:sym typeface="Verdana"/>
              </a:rPr>
              <a:t>2. Data Preprocessing</a:t>
            </a:r>
            <a:endParaRPr b="1" sz="2100">
              <a:solidFill>
                <a:schemeClr val="dk1"/>
              </a:solidFill>
              <a:latin typeface="Verdana"/>
              <a:ea typeface="Verdana"/>
              <a:cs typeface="Verdana"/>
              <a:sym typeface="Verdana"/>
            </a:endParaRPr>
          </a:p>
          <a:p>
            <a:pPr indent="0" lvl="0" marL="0" rtl="0" algn="l">
              <a:lnSpc>
                <a:spcPct val="100000"/>
              </a:lnSpc>
              <a:spcBef>
                <a:spcPts val="1000"/>
              </a:spcBef>
              <a:spcAft>
                <a:spcPts val="0"/>
              </a:spcAft>
              <a:buClr>
                <a:srgbClr val="3F3F3F"/>
              </a:buClr>
              <a:buSzPts val="1850"/>
              <a:buNone/>
            </a:pPr>
            <a:r>
              <a:rPr lang="en-US" sz="2100">
                <a:solidFill>
                  <a:schemeClr val="dk1"/>
                </a:solidFill>
                <a:latin typeface="Verdana"/>
                <a:ea typeface="Verdana"/>
                <a:cs typeface="Verdana"/>
                <a:sym typeface="Verdana"/>
              </a:rPr>
              <a:t>Data preprocessing involves transforming raw data into a clean dataset suitable for analysis and </a:t>
            </a:r>
            <a:r>
              <a:rPr lang="en-US" sz="2100">
                <a:solidFill>
                  <a:schemeClr val="dk1"/>
                </a:solidFill>
                <a:latin typeface="Verdana"/>
                <a:ea typeface="Verdana"/>
                <a:cs typeface="Verdana"/>
                <a:sym typeface="Verdana"/>
              </a:rPr>
              <a:t>modeling.</a:t>
            </a:r>
            <a:endParaRPr sz="2100">
              <a:solidFill>
                <a:schemeClr val="dk1"/>
              </a:solidFill>
              <a:latin typeface="Verdana"/>
              <a:ea typeface="Verdana"/>
              <a:cs typeface="Verdana"/>
              <a:sym typeface="Verdana"/>
            </a:endParaRPr>
          </a:p>
          <a:p>
            <a:pPr indent="-247650" lvl="0" marL="228600" rtl="0" algn="l">
              <a:lnSpc>
                <a:spcPct val="100000"/>
              </a:lnSpc>
              <a:spcBef>
                <a:spcPts val="1000"/>
              </a:spcBef>
              <a:spcAft>
                <a:spcPts val="0"/>
              </a:spcAft>
              <a:buClr>
                <a:schemeClr val="dk1"/>
              </a:buClr>
              <a:buSzPts val="2100"/>
              <a:buFont typeface="Verdana"/>
              <a:buChar char="●"/>
            </a:pPr>
            <a:r>
              <a:rPr lang="en-US" sz="2100">
                <a:solidFill>
                  <a:schemeClr val="dk1"/>
                </a:solidFill>
                <a:latin typeface="Verdana"/>
                <a:ea typeface="Verdana"/>
                <a:cs typeface="Verdana"/>
                <a:sym typeface="Verdana"/>
              </a:rPr>
              <a:t>isnull(): Checks for missing values in the DataFrame.</a:t>
            </a:r>
            <a:endParaRPr sz="2100">
              <a:solidFill>
                <a:schemeClr val="dk1"/>
              </a:solidFill>
              <a:latin typeface="Verdana"/>
              <a:ea typeface="Verdana"/>
              <a:cs typeface="Verdana"/>
              <a:sym typeface="Verdana"/>
            </a:endParaRPr>
          </a:p>
          <a:p>
            <a:pPr indent="-247650" lvl="0" marL="228600" rtl="0" algn="l">
              <a:lnSpc>
                <a:spcPct val="100000"/>
              </a:lnSpc>
              <a:spcBef>
                <a:spcPts val="1000"/>
              </a:spcBef>
              <a:spcAft>
                <a:spcPts val="0"/>
              </a:spcAft>
              <a:buClr>
                <a:schemeClr val="dk1"/>
              </a:buClr>
              <a:buSzPts val="2100"/>
              <a:buFont typeface="Verdana"/>
              <a:buChar char="●"/>
            </a:pPr>
            <a:r>
              <a:rPr lang="en-US" sz="2100">
                <a:solidFill>
                  <a:schemeClr val="dk1"/>
                </a:solidFill>
                <a:latin typeface="Verdana"/>
                <a:ea typeface="Verdana"/>
                <a:cs typeface="Verdana"/>
                <a:sym typeface="Verdana"/>
              </a:rPr>
              <a:t>sum(): Sums the total number of missing values for each column.</a:t>
            </a:r>
            <a:endParaRPr sz="2100">
              <a:solidFill>
                <a:schemeClr val="dk1"/>
              </a:solidFill>
              <a:latin typeface="Verdana"/>
              <a:ea typeface="Verdana"/>
              <a:cs typeface="Verdana"/>
              <a:sym typeface="Verdana"/>
            </a:endParaRPr>
          </a:p>
          <a:p>
            <a:pPr indent="0" lvl="0" marL="0" rtl="0" algn="l">
              <a:lnSpc>
                <a:spcPct val="100000"/>
              </a:lnSpc>
              <a:spcBef>
                <a:spcPts val="1000"/>
              </a:spcBef>
              <a:spcAft>
                <a:spcPts val="0"/>
              </a:spcAft>
              <a:buClr>
                <a:srgbClr val="3F3F3F"/>
              </a:buClr>
              <a:buSzPts val="1850"/>
              <a:buNone/>
            </a:pPr>
            <a:r>
              <a:t/>
            </a:r>
            <a:endParaRPr sz="2100">
              <a:solidFill>
                <a:schemeClr val="dk1"/>
              </a:solidFill>
              <a:latin typeface="Verdana"/>
              <a:ea typeface="Verdana"/>
              <a:cs typeface="Verdana"/>
              <a:sym typeface="Verdana"/>
            </a:endParaRPr>
          </a:p>
          <a:p>
            <a:pPr indent="0" lvl="0" marL="0" rtl="0" algn="l">
              <a:lnSpc>
                <a:spcPct val="100000"/>
              </a:lnSpc>
              <a:spcBef>
                <a:spcPts val="1000"/>
              </a:spcBef>
              <a:spcAft>
                <a:spcPts val="1600"/>
              </a:spcAft>
              <a:buClr>
                <a:srgbClr val="3F3F3F"/>
              </a:buClr>
              <a:buSzPts val="1850"/>
              <a:buNone/>
            </a:pPr>
            <a:r>
              <a:t/>
            </a:r>
            <a:endParaRPr sz="2100">
              <a:solidFill>
                <a:schemeClr val="dk1"/>
              </a:solidFill>
              <a:latin typeface="Verdana"/>
              <a:ea typeface="Verdana"/>
              <a:cs typeface="Verdana"/>
              <a:sym typeface="Verdana"/>
            </a:endParaRPr>
          </a:p>
        </p:txBody>
      </p:sp>
      <p:pic>
        <p:nvPicPr>
          <p:cNvPr id="99" name="Google Shape;99;p6"/>
          <p:cNvPicPr preferRelativeResize="0"/>
          <p:nvPr/>
        </p:nvPicPr>
        <p:blipFill>
          <a:blip r:embed="rId3">
            <a:alphaModFix/>
          </a:blip>
          <a:stretch>
            <a:fillRect/>
          </a:stretch>
        </p:blipFill>
        <p:spPr>
          <a:xfrm>
            <a:off x="1354550" y="5446925"/>
            <a:ext cx="9808750" cy="700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5"/>
          <p:cNvSpPr txBox="1"/>
          <p:nvPr>
            <p:ph idx="1" type="body"/>
          </p:nvPr>
        </p:nvSpPr>
        <p:spPr>
          <a:xfrm>
            <a:off x="663275" y="538755"/>
            <a:ext cx="10970400" cy="547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rgbClr val="3F3F3F"/>
              </a:buClr>
              <a:buSzPts val="1850"/>
              <a:buFont typeface="Arial"/>
              <a:buNone/>
            </a:pPr>
            <a:r>
              <a:rPr b="1" lang="en-US" sz="3000">
                <a:solidFill>
                  <a:schemeClr val="dk1"/>
                </a:solidFill>
                <a:latin typeface="Verdana"/>
                <a:ea typeface="Verdana"/>
                <a:cs typeface="Verdana"/>
                <a:sym typeface="Verdana"/>
              </a:rPr>
              <a:t>DATA ANALYSIS</a:t>
            </a:r>
            <a:endParaRPr b="1" sz="3000">
              <a:solidFill>
                <a:schemeClr val="dk1"/>
              </a:solidFill>
              <a:latin typeface="Verdana"/>
              <a:ea typeface="Verdana"/>
              <a:cs typeface="Verdana"/>
              <a:sym typeface="Verdana"/>
            </a:endParaRPr>
          </a:p>
          <a:p>
            <a:pPr indent="-374650" lvl="0" marL="457200" rtl="0" algn="l">
              <a:lnSpc>
                <a:spcPct val="115000"/>
              </a:lnSpc>
              <a:spcBef>
                <a:spcPts val="1200"/>
              </a:spcBef>
              <a:spcAft>
                <a:spcPts val="0"/>
              </a:spcAft>
              <a:buClr>
                <a:schemeClr val="dk1"/>
              </a:buClr>
              <a:buSzPts val="2300"/>
              <a:buFont typeface="Verdana"/>
              <a:buChar char="●"/>
            </a:pPr>
            <a:r>
              <a:rPr lang="en-US" sz="2300">
                <a:solidFill>
                  <a:schemeClr val="dk1"/>
                </a:solidFill>
                <a:latin typeface="Verdana"/>
                <a:ea typeface="Verdana"/>
                <a:cs typeface="Verdana"/>
                <a:sym typeface="Verdana"/>
              </a:rPr>
              <a:t>623 players in rows</a:t>
            </a:r>
            <a:endParaRPr sz="2300">
              <a:solidFill>
                <a:schemeClr val="dk1"/>
              </a:solidFill>
              <a:latin typeface="Verdana"/>
              <a:ea typeface="Verdana"/>
              <a:cs typeface="Verdana"/>
              <a:sym typeface="Verdana"/>
            </a:endParaRPr>
          </a:p>
          <a:p>
            <a:pPr indent="-374650" lvl="0" marL="457200" rtl="0" algn="l">
              <a:lnSpc>
                <a:spcPct val="115000"/>
              </a:lnSpc>
              <a:spcBef>
                <a:spcPts val="0"/>
              </a:spcBef>
              <a:spcAft>
                <a:spcPts val="0"/>
              </a:spcAft>
              <a:buClr>
                <a:schemeClr val="dk1"/>
              </a:buClr>
              <a:buSzPts val="2300"/>
              <a:buFont typeface="Verdana"/>
              <a:buChar char="●"/>
            </a:pPr>
            <a:r>
              <a:rPr lang="en-US" sz="2300">
                <a:solidFill>
                  <a:schemeClr val="dk1"/>
                </a:solidFill>
                <a:latin typeface="Verdana"/>
                <a:ea typeface="Verdana"/>
                <a:cs typeface="Verdana"/>
                <a:sym typeface="Verdana"/>
              </a:rPr>
              <a:t>10 features (column) </a:t>
            </a:r>
            <a:endParaRPr sz="2300">
              <a:solidFill>
                <a:schemeClr val="dk1"/>
              </a:solidFill>
              <a:latin typeface="Verdana"/>
              <a:ea typeface="Verdana"/>
              <a:cs typeface="Verdana"/>
              <a:sym typeface="Verdana"/>
            </a:endParaRPr>
          </a:p>
          <a:p>
            <a:pPr indent="-374650" lvl="1" marL="1828800" rtl="0" algn="l">
              <a:lnSpc>
                <a:spcPct val="115000"/>
              </a:lnSpc>
              <a:spcBef>
                <a:spcPts val="0"/>
              </a:spcBef>
              <a:spcAft>
                <a:spcPts val="0"/>
              </a:spcAft>
              <a:buClr>
                <a:schemeClr val="dk1"/>
              </a:buClr>
              <a:buSzPts val="2300"/>
              <a:buFont typeface="Roboto"/>
              <a:buChar char="○"/>
            </a:pPr>
            <a:r>
              <a:rPr lang="en-US" sz="2300">
                <a:solidFill>
                  <a:schemeClr val="dk1"/>
                </a:solidFill>
                <a:latin typeface="Roboto"/>
                <a:ea typeface="Roboto"/>
                <a:cs typeface="Roboto"/>
                <a:sym typeface="Roboto"/>
              </a:rPr>
              <a:t>Name, Position, Club, Foot, Country - String type</a:t>
            </a:r>
            <a:endParaRPr sz="2300">
              <a:solidFill>
                <a:schemeClr val="dk1"/>
              </a:solidFill>
              <a:latin typeface="Roboto"/>
              <a:ea typeface="Roboto"/>
              <a:cs typeface="Roboto"/>
              <a:sym typeface="Roboto"/>
            </a:endParaRPr>
          </a:p>
          <a:p>
            <a:pPr indent="-374650" lvl="1" marL="1828800" rtl="0" algn="l">
              <a:lnSpc>
                <a:spcPct val="115000"/>
              </a:lnSpc>
              <a:spcBef>
                <a:spcPts val="0"/>
              </a:spcBef>
              <a:spcAft>
                <a:spcPts val="0"/>
              </a:spcAft>
              <a:buClr>
                <a:schemeClr val="dk1"/>
              </a:buClr>
              <a:buSzPts val="2300"/>
              <a:buFont typeface="Roboto"/>
              <a:buChar char="○"/>
            </a:pPr>
            <a:r>
              <a:rPr lang="en-US" sz="2300">
                <a:solidFill>
                  <a:schemeClr val="dk1"/>
                </a:solidFill>
                <a:latin typeface="Roboto"/>
                <a:ea typeface="Roboto"/>
                <a:cs typeface="Roboto"/>
                <a:sym typeface="Roboto"/>
              </a:rPr>
              <a:t>Age, Height, Caps, Goals, Market Value - Int type</a:t>
            </a:r>
            <a:endParaRPr sz="2300">
              <a:solidFill>
                <a:schemeClr val="dk1"/>
              </a:solidFill>
              <a:latin typeface="Roboto"/>
              <a:ea typeface="Roboto"/>
              <a:cs typeface="Roboto"/>
              <a:sym typeface="Roboto"/>
            </a:endParaRPr>
          </a:p>
          <a:p>
            <a:pPr indent="-374650" lvl="0" marL="457200" rtl="0" algn="l">
              <a:lnSpc>
                <a:spcPct val="115000"/>
              </a:lnSpc>
              <a:spcBef>
                <a:spcPts val="0"/>
              </a:spcBef>
              <a:spcAft>
                <a:spcPts val="0"/>
              </a:spcAft>
              <a:buClr>
                <a:schemeClr val="dk1"/>
              </a:buClr>
              <a:buSzPts val="2300"/>
              <a:buFont typeface="Roboto"/>
              <a:buChar char="●"/>
            </a:pPr>
            <a:r>
              <a:rPr lang="en-US" sz="2300">
                <a:solidFill>
                  <a:schemeClr val="dk1"/>
                </a:solidFill>
                <a:latin typeface="Roboto"/>
                <a:ea typeface="Roboto"/>
                <a:cs typeface="Roboto"/>
                <a:sym typeface="Roboto"/>
              </a:rPr>
              <a:t>24 total Nations</a:t>
            </a:r>
            <a:endParaRPr sz="2300">
              <a:solidFill>
                <a:schemeClr val="dk1"/>
              </a:solidFill>
              <a:latin typeface="Roboto"/>
              <a:ea typeface="Roboto"/>
              <a:cs typeface="Roboto"/>
              <a:sym typeface="Roboto"/>
            </a:endParaRPr>
          </a:p>
        </p:txBody>
      </p:sp>
      <p:pic>
        <p:nvPicPr>
          <p:cNvPr id="105" name="Google Shape;105;p5"/>
          <p:cNvPicPr preferRelativeResize="0"/>
          <p:nvPr/>
        </p:nvPicPr>
        <p:blipFill>
          <a:blip r:embed="rId3">
            <a:alphaModFix/>
          </a:blip>
          <a:stretch>
            <a:fillRect/>
          </a:stretch>
        </p:blipFill>
        <p:spPr>
          <a:xfrm>
            <a:off x="1826025" y="3516400"/>
            <a:ext cx="8162925" cy="2495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eb13984c78_3_6"/>
          <p:cNvSpPr txBox="1"/>
          <p:nvPr>
            <p:ph idx="1" type="body"/>
          </p:nvPr>
        </p:nvSpPr>
        <p:spPr>
          <a:xfrm>
            <a:off x="1003325" y="513075"/>
            <a:ext cx="10614900" cy="547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rgbClr val="3F3F3F"/>
              </a:buClr>
              <a:buSzPts val="1850"/>
              <a:buFont typeface="Arial"/>
              <a:buNone/>
            </a:pPr>
            <a:r>
              <a:rPr b="1" lang="en-US" sz="2100">
                <a:solidFill>
                  <a:schemeClr val="dk1"/>
                </a:solidFill>
                <a:latin typeface="Verdana"/>
                <a:ea typeface="Verdana"/>
                <a:cs typeface="Verdana"/>
                <a:sym typeface="Verdana"/>
              </a:rPr>
              <a:t>VISUALIZATION OF PLAYERS PLAYING IN SPECIFIC POSITION </a:t>
            </a:r>
            <a:endParaRPr b="1" sz="2400">
              <a:latin typeface="Times New Roman"/>
              <a:ea typeface="Times New Roman"/>
              <a:cs typeface="Times New Roman"/>
              <a:sym typeface="Times New Roman"/>
            </a:endParaRPr>
          </a:p>
        </p:txBody>
      </p:sp>
      <p:pic>
        <p:nvPicPr>
          <p:cNvPr id="111" name="Google Shape;111;g2eb13984c78_3_6"/>
          <p:cNvPicPr preferRelativeResize="0"/>
          <p:nvPr/>
        </p:nvPicPr>
        <p:blipFill>
          <a:blip r:embed="rId3">
            <a:alphaModFix/>
          </a:blip>
          <a:stretch>
            <a:fillRect/>
          </a:stretch>
        </p:blipFill>
        <p:spPr>
          <a:xfrm>
            <a:off x="1354437" y="997575"/>
            <a:ext cx="9113812" cy="57589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eb2f49b99b_0_152"/>
          <p:cNvSpPr txBox="1"/>
          <p:nvPr>
            <p:ph type="title"/>
          </p:nvPr>
        </p:nvSpPr>
        <p:spPr>
          <a:xfrm>
            <a:off x="647700" y="25844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100">
                <a:latin typeface="Verdana"/>
                <a:ea typeface="Verdana"/>
                <a:cs typeface="Verdana"/>
                <a:sym typeface="Verdana"/>
              </a:rPr>
              <a:t>GROUPING POSITIONS</a:t>
            </a:r>
            <a:endParaRPr sz="3100">
              <a:latin typeface="Verdana"/>
              <a:ea typeface="Verdana"/>
              <a:cs typeface="Verdana"/>
              <a:sym typeface="Verdana"/>
            </a:endParaRPr>
          </a:p>
        </p:txBody>
      </p:sp>
      <p:sp>
        <p:nvSpPr>
          <p:cNvPr id="118" name="Google Shape;118;g2eb2f49b99b_0_152"/>
          <p:cNvSpPr txBox="1"/>
          <p:nvPr>
            <p:ph idx="1" type="body"/>
          </p:nvPr>
        </p:nvSpPr>
        <p:spPr>
          <a:xfrm>
            <a:off x="647700" y="1825625"/>
            <a:ext cx="10515600" cy="4351200"/>
          </a:xfrm>
          <a:prstGeom prst="rect">
            <a:avLst/>
          </a:prstGeom>
        </p:spPr>
        <p:txBody>
          <a:bodyPr anchorCtr="0" anchor="t" bIns="45700" lIns="91425" spcFirstLastPara="1" rIns="91425" wrap="square" tIns="45700">
            <a:normAutofit/>
          </a:bodyPr>
          <a:lstStyle/>
          <a:p>
            <a:pPr indent="-361950" lvl="0" marL="457200" rtl="0" algn="l">
              <a:lnSpc>
                <a:spcPct val="100000"/>
              </a:lnSpc>
              <a:spcBef>
                <a:spcPts val="1000"/>
              </a:spcBef>
              <a:spcAft>
                <a:spcPts val="0"/>
              </a:spcAft>
              <a:buClr>
                <a:schemeClr val="dk1"/>
              </a:buClr>
              <a:buSzPts val="2100"/>
              <a:buFont typeface="Verdana"/>
              <a:buChar char="●"/>
            </a:pPr>
            <a:r>
              <a:rPr lang="en-US" sz="2100">
                <a:solidFill>
                  <a:schemeClr val="dk1"/>
                </a:solidFill>
                <a:latin typeface="Verdana"/>
                <a:ea typeface="Verdana"/>
                <a:cs typeface="Verdana"/>
                <a:sym typeface="Verdana"/>
              </a:rPr>
              <a:t>As from </a:t>
            </a:r>
            <a:r>
              <a:rPr lang="en-US" sz="2100">
                <a:solidFill>
                  <a:schemeClr val="dk1"/>
                </a:solidFill>
                <a:latin typeface="Verdana"/>
                <a:ea typeface="Verdana"/>
                <a:cs typeface="Verdana"/>
                <a:sym typeface="Verdana"/>
              </a:rPr>
              <a:t>previous slide, there are 13 Positions a player can play.</a:t>
            </a:r>
            <a:endParaRPr sz="2100">
              <a:solidFill>
                <a:schemeClr val="dk1"/>
              </a:solidFill>
              <a:latin typeface="Verdana"/>
              <a:ea typeface="Verdana"/>
              <a:cs typeface="Verdana"/>
              <a:sym typeface="Verdana"/>
            </a:endParaRPr>
          </a:p>
          <a:p>
            <a:pPr indent="-361950" lvl="0" marL="457200" rtl="0" algn="l">
              <a:lnSpc>
                <a:spcPct val="100000"/>
              </a:lnSpc>
              <a:spcBef>
                <a:spcPts val="0"/>
              </a:spcBef>
              <a:spcAft>
                <a:spcPts val="0"/>
              </a:spcAft>
              <a:buClr>
                <a:schemeClr val="dk1"/>
              </a:buClr>
              <a:buSzPts val="2100"/>
              <a:buFont typeface="Verdana"/>
              <a:buChar char="●"/>
            </a:pPr>
            <a:r>
              <a:rPr lang="en-US" sz="2100">
                <a:solidFill>
                  <a:schemeClr val="dk1"/>
                </a:solidFill>
                <a:latin typeface="Verdana"/>
                <a:ea typeface="Verdana"/>
                <a:cs typeface="Verdana"/>
                <a:sym typeface="Verdana"/>
              </a:rPr>
              <a:t>can be grouped into 4 main Positions:</a:t>
            </a:r>
            <a:endParaRPr sz="2100">
              <a:solidFill>
                <a:schemeClr val="dk1"/>
              </a:solidFill>
              <a:latin typeface="Verdana"/>
              <a:ea typeface="Verdana"/>
              <a:cs typeface="Verdana"/>
              <a:sym typeface="Verdana"/>
            </a:endParaRPr>
          </a:p>
          <a:p>
            <a:pPr indent="-361950" lvl="1" marL="914400" rtl="0" algn="l">
              <a:lnSpc>
                <a:spcPct val="100000"/>
              </a:lnSpc>
              <a:spcBef>
                <a:spcPts val="0"/>
              </a:spcBef>
              <a:spcAft>
                <a:spcPts val="0"/>
              </a:spcAft>
              <a:buClr>
                <a:schemeClr val="dk1"/>
              </a:buClr>
              <a:buSzPts val="2100"/>
              <a:buFont typeface="Verdana"/>
              <a:buChar char="○"/>
            </a:pPr>
            <a:r>
              <a:rPr lang="en-US" sz="2100">
                <a:solidFill>
                  <a:schemeClr val="dk1"/>
                </a:solidFill>
                <a:latin typeface="Verdana"/>
                <a:ea typeface="Verdana"/>
                <a:cs typeface="Verdana"/>
                <a:sym typeface="Verdana"/>
              </a:rPr>
              <a:t>GOALKEEPER</a:t>
            </a:r>
            <a:endParaRPr sz="2100">
              <a:solidFill>
                <a:schemeClr val="dk1"/>
              </a:solidFill>
              <a:latin typeface="Verdana"/>
              <a:ea typeface="Verdana"/>
              <a:cs typeface="Verdana"/>
              <a:sym typeface="Verdana"/>
            </a:endParaRPr>
          </a:p>
          <a:p>
            <a:pPr indent="-361950" lvl="1" marL="914400" rtl="0" algn="l">
              <a:lnSpc>
                <a:spcPct val="100000"/>
              </a:lnSpc>
              <a:spcBef>
                <a:spcPts val="0"/>
              </a:spcBef>
              <a:spcAft>
                <a:spcPts val="0"/>
              </a:spcAft>
              <a:buClr>
                <a:schemeClr val="dk1"/>
              </a:buClr>
              <a:buSzPts val="2100"/>
              <a:buFont typeface="Verdana"/>
              <a:buChar char="○"/>
            </a:pPr>
            <a:r>
              <a:rPr lang="en-US" sz="2100">
                <a:solidFill>
                  <a:schemeClr val="dk1"/>
                </a:solidFill>
                <a:latin typeface="Verdana"/>
                <a:ea typeface="Verdana"/>
                <a:cs typeface="Verdana"/>
                <a:sym typeface="Verdana"/>
              </a:rPr>
              <a:t>DEFENDER</a:t>
            </a:r>
            <a:endParaRPr sz="2100">
              <a:solidFill>
                <a:schemeClr val="dk1"/>
              </a:solidFill>
              <a:latin typeface="Verdana"/>
              <a:ea typeface="Verdana"/>
              <a:cs typeface="Verdana"/>
              <a:sym typeface="Verdana"/>
            </a:endParaRPr>
          </a:p>
          <a:p>
            <a:pPr indent="-361950" lvl="1" marL="914400" rtl="0" algn="l">
              <a:lnSpc>
                <a:spcPct val="100000"/>
              </a:lnSpc>
              <a:spcBef>
                <a:spcPts val="0"/>
              </a:spcBef>
              <a:spcAft>
                <a:spcPts val="0"/>
              </a:spcAft>
              <a:buClr>
                <a:schemeClr val="dk1"/>
              </a:buClr>
              <a:buSzPts val="2100"/>
              <a:buFont typeface="Verdana"/>
              <a:buChar char="○"/>
            </a:pPr>
            <a:r>
              <a:rPr lang="en-US" sz="2100">
                <a:solidFill>
                  <a:schemeClr val="dk1"/>
                </a:solidFill>
                <a:latin typeface="Verdana"/>
                <a:ea typeface="Verdana"/>
                <a:cs typeface="Verdana"/>
                <a:sym typeface="Verdana"/>
              </a:rPr>
              <a:t>MIDFIELDER</a:t>
            </a:r>
            <a:endParaRPr sz="2100">
              <a:solidFill>
                <a:schemeClr val="dk1"/>
              </a:solidFill>
              <a:latin typeface="Verdana"/>
              <a:ea typeface="Verdana"/>
              <a:cs typeface="Verdana"/>
              <a:sym typeface="Verdana"/>
            </a:endParaRPr>
          </a:p>
          <a:p>
            <a:pPr indent="-361950" lvl="1" marL="914400" rtl="0" algn="l">
              <a:lnSpc>
                <a:spcPct val="100000"/>
              </a:lnSpc>
              <a:spcBef>
                <a:spcPts val="0"/>
              </a:spcBef>
              <a:spcAft>
                <a:spcPts val="0"/>
              </a:spcAft>
              <a:buClr>
                <a:schemeClr val="dk1"/>
              </a:buClr>
              <a:buSzPts val="2100"/>
              <a:buFont typeface="Verdana"/>
              <a:buChar char="○"/>
            </a:pPr>
            <a:r>
              <a:rPr lang="en-US" sz="2100">
                <a:solidFill>
                  <a:schemeClr val="dk1"/>
                </a:solidFill>
                <a:latin typeface="Verdana"/>
                <a:ea typeface="Verdana"/>
                <a:cs typeface="Verdana"/>
                <a:sym typeface="Verdana"/>
              </a:rPr>
              <a:t>ATTACKER</a:t>
            </a:r>
            <a:endParaRPr sz="2100">
              <a:solidFill>
                <a:schemeClr val="dk1"/>
              </a:solidFill>
              <a:latin typeface="Verdana"/>
              <a:ea typeface="Verdana"/>
              <a:cs typeface="Verdana"/>
              <a:sym typeface="Verdana"/>
            </a:endParaRPr>
          </a:p>
          <a:p>
            <a:pPr indent="-361950" lvl="0" marL="457200" rtl="0" algn="l">
              <a:lnSpc>
                <a:spcPct val="100000"/>
              </a:lnSpc>
              <a:spcBef>
                <a:spcPts val="0"/>
              </a:spcBef>
              <a:spcAft>
                <a:spcPts val="0"/>
              </a:spcAft>
              <a:buClr>
                <a:schemeClr val="dk1"/>
              </a:buClr>
              <a:buSzPts val="2100"/>
              <a:buFont typeface="Verdana"/>
              <a:buChar char="●"/>
            </a:pPr>
            <a:r>
              <a:rPr lang="en-US" sz="2100">
                <a:solidFill>
                  <a:schemeClr val="dk1"/>
                </a:solidFill>
                <a:latin typeface="Verdana"/>
                <a:ea typeface="Verdana"/>
                <a:cs typeface="Verdana"/>
                <a:sym typeface="Verdana"/>
              </a:rPr>
              <a:t>THUS, attacker df was created consisting these positions</a:t>
            </a:r>
            <a:endParaRPr sz="2100">
              <a:solidFill>
                <a:schemeClr val="dk1"/>
              </a:solidFill>
              <a:latin typeface="Verdana"/>
              <a:ea typeface="Verdana"/>
              <a:cs typeface="Verdana"/>
              <a:sym typeface="Verdana"/>
            </a:endParaRPr>
          </a:p>
        </p:txBody>
      </p:sp>
      <p:pic>
        <p:nvPicPr>
          <p:cNvPr id="119" name="Google Shape;119;g2eb2f49b99b_0_152"/>
          <p:cNvPicPr preferRelativeResize="0"/>
          <p:nvPr/>
        </p:nvPicPr>
        <p:blipFill>
          <a:blip r:embed="rId3">
            <a:alphaModFix/>
          </a:blip>
          <a:stretch>
            <a:fillRect/>
          </a:stretch>
        </p:blipFill>
        <p:spPr>
          <a:xfrm>
            <a:off x="734700" y="4599125"/>
            <a:ext cx="10225025" cy="461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2024-06-30T11:31:11Z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1033-11.1.0.11719</vt:lpwstr>
  </property>
  <property fmtid="{D5CDD505-2E9C-101B-9397-08002B2CF9AE}" pid="3" name="ICV">
    <vt:lpwstr/>
  </property>
</Properties>
</file>