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TensorFlow Tutorial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CSCI-677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Jiyang Gao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the Computational Graph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190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Two phases: </a:t>
            </a:r>
          </a:p>
          <a:p>
            <a:pPr indent="-342900" lvl="0" marL="45720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Roboto"/>
              <a:buAutoNum type="arabicPeriod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Building the computational graph.</a:t>
            </a:r>
          </a:p>
          <a:p>
            <a:pPr indent="-342900" lvl="0" marL="45720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Roboto"/>
              <a:buAutoNum type="arabicPeriod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Running the computational graph. We must run the computational graph within a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session, tf.Session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900325" y="2672750"/>
            <a:ext cx="50082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marR="7620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  </a:t>
            </a: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node1 = tf.constant(</a:t>
            </a:r>
            <a:r>
              <a:rPr lang="en" sz="110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3.0</a:t>
            </a: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dtype=tf.float32)</a:t>
            </a:r>
          </a:p>
          <a:p>
            <a:pPr indent="-69850" lvl="0" marL="76200" marR="76200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node2 = tf.constant(</a:t>
            </a:r>
            <a:r>
              <a:rPr lang="en" sz="110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4.0</a:t>
            </a: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100">
                <a:solidFill>
                  <a:srgbClr val="D81B6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# also tf.float32 implicitly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node3 = tf.add(node1, node2)</a:t>
            </a:r>
          </a:p>
          <a:p>
            <a:pPr indent="0" lvl="0" marL="76200" marR="7620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sess = tf.</a:t>
            </a:r>
            <a:r>
              <a:rPr b="1" lang="en" sz="1050">
                <a:solidFill>
                  <a:srgbClr val="9C27B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Session</a:t>
            </a:r>
            <a:r>
              <a:rPr b="1"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0D90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"node3:"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node3)</a:t>
            </a:r>
          </a:p>
          <a:p>
            <a:pPr indent="0" lvl="0" marL="76200" marR="7620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0D90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"sess.run(node3):"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sess.run(node3)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Gradients and Training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Once you define a loss in the graph,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○ tf.train.Optimizer creates an optimizer.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○ tf.train.Optimizer.minimize(loss, var_list) adds optimization operation to computation graph.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Different types of losses are available in TensorFlow: </a:t>
            </a:r>
            <a:r>
              <a:rPr lang="en" sz="1400">
                <a:solidFill>
                  <a:srgbClr val="000000"/>
                </a:solidFill>
              </a:rPr>
              <a:t>tf.train.GradientDescentOptimizer, tf.train.AdadeltaOptimizer, tf.train.AdagradOptimizer, tf.train.MomentumOptimizer, tf.train.AdamOptimizer, tf.train.RMSPropOptimizer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network example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38" y="1152463"/>
            <a:ext cx="74009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 network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254263"/>
            <a:ext cx="74485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 network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1530938"/>
            <a:ext cx="73247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TensorFlow in Google Cloud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VM instance, select the resource (CPU, GPU, Memory, Disk) you need and the operating system.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250" y="1767775"/>
            <a:ext cx="6145200" cy="32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the instance via SSH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150" y="1637925"/>
            <a:ext cx="6448799" cy="32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TensorFlow in Google Cloud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Tensorflow on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TensorFlow in Google Cloud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13" y="1633373"/>
            <a:ext cx="7350776" cy="19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224675" y="3699000"/>
            <a:ext cx="49737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7620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sudo apt-get update</a:t>
            </a:r>
            <a:b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sudo apt-get -y upgrade \</a:t>
            </a:r>
            <a:b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&amp;&amp; sudo apt-get install -y python-pip python-dev</a:t>
            </a:r>
          </a:p>
          <a:p>
            <a:pPr indent="0" lvl="0" marL="0" marR="7620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sudo pip install tensorflow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Computational Graph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Operations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Placeholder, Tensor, Variable, Variable scope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Running the Graph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Gradients and Training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 Example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Using TensorFlow in Google Cloud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Computational Graph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computational graph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is a series of TensorFlow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arranged into a graph of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nodes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1132675" y="2848700"/>
            <a:ext cx="51348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node1 = tf.constant(</a:t>
            </a:r>
            <a:r>
              <a:rPr lang="en" sz="110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3.0</a:t>
            </a: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dtype=tf.float32)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node2 = tf.constant(</a:t>
            </a:r>
            <a:r>
              <a:rPr lang="en" sz="110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4.0</a:t>
            </a: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100">
                <a:solidFill>
                  <a:srgbClr val="D81B6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# also tf.float32 implicitly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node3 = tf.add(node1, node2)</a:t>
            </a:r>
          </a:p>
          <a:p>
            <a:pPr indent="0" lvl="0" marL="76200" marR="7620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3B78E7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205" y="2548339"/>
            <a:ext cx="2694872" cy="14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1223900" y="2807675"/>
            <a:ext cx="556800" cy="3027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118900" y="2392775"/>
            <a:ext cx="76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T</a:t>
            </a:r>
            <a:r>
              <a:rPr lang="en">
                <a:solidFill>
                  <a:srgbClr val="4A86E8"/>
                </a:solidFill>
              </a:rPr>
              <a:t>ensor</a:t>
            </a:r>
          </a:p>
        </p:txBody>
      </p:sp>
      <p:sp>
        <p:nvSpPr>
          <p:cNvPr id="72" name="Shape 72"/>
          <p:cNvSpPr/>
          <p:nvPr/>
        </p:nvSpPr>
        <p:spPr>
          <a:xfrm>
            <a:off x="1223900" y="3115978"/>
            <a:ext cx="556800" cy="3027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223900" y="3445410"/>
            <a:ext cx="556800" cy="3027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885700" y="3445400"/>
            <a:ext cx="667500" cy="3027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1780700" y="3774825"/>
            <a:ext cx="983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Operation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Tensor, Variables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000000"/>
                </a:solidFill>
              </a:rPr>
              <a:t>A </a:t>
            </a:r>
            <a:r>
              <a:rPr b="1" lang="en" sz="1600">
                <a:solidFill>
                  <a:srgbClr val="000000"/>
                </a:solidFill>
              </a:rPr>
              <a:t>tensor</a:t>
            </a:r>
            <a:r>
              <a:rPr lang="en" sz="1600">
                <a:solidFill>
                  <a:srgbClr val="000000"/>
                </a:solidFill>
              </a:rPr>
              <a:t> is a generalization of vectors and matrices to potentially higher dimensions. Internally, TensorFlow represents tensors as n-dimensional arrays of base datatypes.  The value of a tensor is immutable, which means that in the context of a single execution tensors only have a single value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 </a:t>
            </a:r>
            <a:r>
              <a:rPr lang="en" sz="1600">
                <a:solidFill>
                  <a:schemeClr val="dk1"/>
                </a:solidFill>
                <a:highlight>
                  <a:srgbClr val="F7F7F7"/>
                </a:highlight>
              </a:rPr>
              <a:t>tf.Variable</a:t>
            </a:r>
            <a:r>
              <a:rPr lang="en" sz="1600">
                <a:solidFill>
                  <a:schemeClr val="dk1"/>
                </a:solidFill>
              </a:rPr>
              <a:t> represents a tensor whose value can be changed by running ops on it. </a:t>
            </a:r>
            <a:r>
              <a:rPr lang="en" sz="1600">
                <a:solidFill>
                  <a:srgbClr val="000000"/>
                </a:solidFill>
              </a:rPr>
              <a:t>“When you train a model you use variables to hold and update parameters.”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Tensors, Variables, Placeholders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724475" y="2700975"/>
            <a:ext cx="55707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W = tf.</a:t>
            </a:r>
            <a:r>
              <a:rPr lang="en" sz="1050">
                <a:solidFill>
                  <a:srgbClr val="9C27B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([.</a:t>
            </a:r>
            <a:r>
              <a:rPr lang="en" sz="105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], dtype=tf.float32)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b = tf.</a:t>
            </a:r>
            <a:r>
              <a:rPr lang="en" sz="1050">
                <a:solidFill>
                  <a:srgbClr val="9C27B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([-.</a:t>
            </a:r>
            <a:r>
              <a:rPr lang="en" sz="105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], dtype=tf.float32)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x = tf.placeholder(tf.float32)</a:t>
            </a:r>
          </a:p>
          <a:p>
            <a:pPr indent="0" lvl="0" marL="76200" marR="7620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linear_model = W * x + b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24475" y="1124363"/>
            <a:ext cx="39060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W = tf.</a:t>
            </a:r>
            <a:r>
              <a:rPr lang="en" sz="1050">
                <a:solidFill>
                  <a:srgbClr val="9C27B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([.</a:t>
            </a:r>
            <a:r>
              <a:rPr lang="en" sz="105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], dtype=tf.float32)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b = tf.</a:t>
            </a:r>
            <a:r>
              <a:rPr lang="en" sz="1050">
                <a:solidFill>
                  <a:srgbClr val="9C27B0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([-.</a:t>
            </a:r>
            <a:r>
              <a:rPr lang="en" sz="105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], dtype=tf.float32)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x = tf.Constant(1.0, dtype=tf.float32)</a:t>
            </a:r>
          </a:p>
          <a:p>
            <a:pPr indent="0" lvl="0" marL="76200" marR="7620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y = W * x + b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493425" y="1338850"/>
            <a:ext cx="23070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W, b are Variables,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 is a tensor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 is a tensor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493425" y="3022125"/>
            <a:ext cx="23070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W, b are Variables,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 is a placeholder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 is a tensor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858125" y="4325825"/>
            <a:ext cx="7645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graph can be parameterized to accept external inputs, known as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placeholders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 A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placeholder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is a promise to provide a value later.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Tensors, Variables, Placeholders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Variable--Parameter;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Placeholder--Input;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Tensor--Feature (Output, intermediate results)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Scopes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● Complicated TensorFlow models can have hundreds of variables.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○ tf.variable_scope() provides simple name-spacing to avoid clashes.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○ tf.get_variable() creates/accesses variables from within a variable scope.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Scopes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Case 1: the scope is set for creating new variables, as evidenced by 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tf.get_variable_scope().reuse == False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Case 2: the scope is set for reusing variables, as evidenced by </a:t>
            </a:r>
            <a:r>
              <a:rPr lang="en" sz="120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tf.get_variable_scope().reuse == True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0" name="Shape 110"/>
          <p:cNvSpPr txBox="1"/>
          <p:nvPr/>
        </p:nvSpPr>
        <p:spPr>
          <a:xfrm>
            <a:off x="1090250" y="1561500"/>
            <a:ext cx="30174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tf.variable_scope(</a:t>
            </a:r>
            <a:r>
              <a:rPr lang="en" sz="1050">
                <a:solidFill>
                  <a:srgbClr val="0D90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"foo"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v = tf.get_variable(</a:t>
            </a:r>
            <a:r>
              <a:rPr lang="en" sz="1050">
                <a:solidFill>
                  <a:srgbClr val="0D90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"v"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[</a:t>
            </a:r>
            <a:r>
              <a:rPr lang="en" sz="105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</a:p>
          <a:p>
            <a:pPr indent="0" lvl="0" marL="76200" marR="7620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v.name == </a:t>
            </a:r>
            <a:r>
              <a:rPr lang="en" sz="1050">
                <a:solidFill>
                  <a:srgbClr val="0D90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"foo/v:0"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123050" y="2991450"/>
            <a:ext cx="43821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tf.variable_scope(</a:t>
            </a:r>
            <a:r>
              <a:rPr lang="en" sz="1050">
                <a:solidFill>
                  <a:srgbClr val="0D90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"foo"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v = tf.get_variable(</a:t>
            </a:r>
            <a:r>
              <a:rPr lang="en" sz="1050">
                <a:solidFill>
                  <a:srgbClr val="0D90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"v"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[</a:t>
            </a:r>
            <a:r>
              <a:rPr lang="en" sz="105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tf.variable_scope(</a:t>
            </a:r>
            <a:r>
              <a:rPr lang="en" sz="1050">
                <a:solidFill>
                  <a:srgbClr val="0D90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"foo"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reuse=</a:t>
            </a: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):</a:t>
            </a:r>
          </a:p>
          <a:p>
            <a:pPr indent="0" lvl="0" marL="76200" marR="762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v1 = tf.get_variable(</a:t>
            </a:r>
            <a:r>
              <a:rPr lang="en" sz="1050">
                <a:solidFill>
                  <a:srgbClr val="0D90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"v"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[</a:t>
            </a:r>
            <a:r>
              <a:rPr lang="en" sz="1050">
                <a:solidFill>
                  <a:srgbClr val="C53929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</a:p>
          <a:p>
            <a:pPr indent="0" lvl="0" marL="76200" marR="7620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v1 </a:t>
            </a:r>
            <a:r>
              <a:rPr lang="en" sz="1050">
                <a:solidFill>
                  <a:srgbClr val="3B78E7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math operations: </a:t>
            </a:r>
            <a:r>
              <a:rPr lang="en">
                <a:solidFill>
                  <a:srgbClr val="000000"/>
                </a:solidFill>
              </a:rPr>
              <a:t>tf.add, tf.mul, tf.sub, tf.argmax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Neural network operations: </a:t>
            </a:r>
            <a:r>
              <a:rPr lang="en">
                <a:solidFill>
                  <a:srgbClr val="000000"/>
                </a:solidFill>
              </a:rPr>
              <a:t>tf.nn.conv2d, tf.nn.softmax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Loss operations: </a:t>
            </a:r>
            <a:r>
              <a:rPr lang="en">
                <a:solidFill>
                  <a:srgbClr val="000000"/>
                </a:solidFill>
              </a:rPr>
              <a:t>tf.losses.mean_squared_error, tf.losses.hinge_loss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Array (Tensor) operations: </a:t>
            </a:r>
            <a:r>
              <a:rPr lang="en">
                <a:solidFill>
                  <a:srgbClr val="000000"/>
                </a:solidFill>
              </a:rPr>
              <a:t>tf.concat, tf.split, tf.reshape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