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7950" y="13932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 392 - Capstone Project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902075" y="3008225"/>
            <a:ext cx="29964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O2 - Phase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the Index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b="1" lang="en">
                <a:solidFill>
                  <a:srgbClr val="000000"/>
                </a:solidFill>
              </a:rPr>
              <a:t>Index</a:t>
            </a:r>
            <a:r>
              <a:rPr lang="en">
                <a:solidFill>
                  <a:srgbClr val="000000"/>
                </a:solidFill>
              </a:rPr>
              <a:t> − It is a collection of different type of documents and document properties.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Type/Mapping</a:t>
            </a:r>
            <a:r>
              <a:rPr lang="en">
                <a:solidFill>
                  <a:srgbClr val="000000"/>
                </a:solidFill>
              </a:rPr>
              <a:t> − It is a collection of documents sharing a set of common fields present in the same index.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Document</a:t>
            </a:r>
            <a:r>
              <a:rPr lang="en">
                <a:solidFill>
                  <a:srgbClr val="000000"/>
                </a:solidFill>
              </a:rPr>
              <a:t> − It is a collection of fields in a specific manner defined in JSON format.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Replicas</a:t>
            </a:r>
            <a:r>
              <a:rPr lang="en">
                <a:solidFill>
                  <a:srgbClr val="000000"/>
                </a:solidFill>
              </a:rPr>
              <a:t> − Elasticsearch allows a user to create replicas of their indexes and shards.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Index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system will have 3 Indices: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Text_index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Doc_index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Zip_index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Querying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helps to extract type JSON object by performing a get request for a particular document.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GET http://localhost:9200/_search?q = name:central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Querying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94650" y="195570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{</a:t>
            </a:r>
            <a:br>
              <a:rPr lang="en" sz="1100"/>
            </a:br>
            <a:r>
              <a:rPr lang="en" sz="1100"/>
              <a:t>   "took":78, "timed_out":false, "_shards":{"total":10, "successful":10, "failed":0},</a:t>
            </a:r>
            <a:br>
              <a:rPr lang="en" sz="1100"/>
            </a:br>
            <a:r>
              <a:rPr lang="en" sz="1100"/>
              <a:t>   "hits":{</a:t>
            </a:r>
            <a:br>
              <a:rPr lang="en" sz="1100"/>
            </a:br>
            <a:r>
              <a:rPr lang="en" sz="1100"/>
              <a:t>      "total":1, "max_score":0.19178301, "hits":[{</a:t>
            </a:r>
            <a:br>
              <a:rPr lang="en" sz="1100"/>
            </a:br>
            <a:r>
              <a:rPr lang="en" sz="1100"/>
              <a:t>         "_index":"schools", "_type":"school", "_id":"1", "_score":0.19178301,</a:t>
            </a:r>
            <a:br>
              <a:rPr lang="en" sz="1100"/>
            </a:br>
            <a:r>
              <a:rPr lang="en" sz="1100"/>
              <a:t>         "_source":{</a:t>
            </a:r>
            <a:br>
              <a:rPr lang="en" sz="1100"/>
            </a:br>
            <a:r>
              <a:rPr lang="en" sz="1100"/>
              <a:t>            "name":"Central School", "description":"CBSE Affiliation", </a:t>
            </a:r>
            <a:br>
              <a:rPr lang="en" sz="1100"/>
            </a:br>
            <a:r>
              <a:rPr lang="en" sz="1100"/>
              <a:t>            "street":"Nagan", "city":"paprola", "state":"HP", "zip":"176115",</a:t>
            </a:r>
            <a:br>
              <a:rPr lang="en" sz="1100"/>
            </a:br>
            <a:r>
              <a:rPr lang="en" sz="1100"/>
              <a:t>            "location":[31.8955385, 76.8380405], "fees":2000, </a:t>
            </a:r>
            <a:br>
              <a:rPr lang="en" sz="1100"/>
            </a:br>
            <a:r>
              <a:rPr lang="en" sz="1100"/>
              <a:t>            "tags":["Senior Secondary", "beautiful campus"], "rating":"3.5"</a:t>
            </a:r>
            <a:br>
              <a:rPr lang="en" sz="1100"/>
            </a:br>
            <a:r>
              <a:rPr lang="en" sz="1100"/>
              <a:t>         }</a:t>
            </a:r>
            <a:br>
              <a:rPr lang="en" sz="1100"/>
            </a:br>
            <a:r>
              <a:rPr lang="en" sz="1100"/>
              <a:t>      }]</a:t>
            </a:r>
            <a:br>
              <a:rPr lang="en" sz="1100"/>
            </a:br>
            <a:r>
              <a:rPr lang="en" sz="1100"/>
              <a:t>   }</a:t>
            </a:r>
            <a:br>
              <a:rPr lang="en" sz="1100"/>
            </a:br>
            <a:r>
              <a:rPr lang="en" sz="11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On Semantic Search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co-</a:t>
            </a:r>
            <a:r>
              <a:rPr lang="en"/>
              <a:t>occurrence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 flipH="1">
            <a:off x="4661175" y="676625"/>
            <a:ext cx="4426500" cy="455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First, we apply standard text cleaning and processing to queries  including stemming, stopwords and punctuation removal as well as spelling correction which are then segmented into bags of words W = {w i | i = 1, . . . , N } .Each wi represents a set of variations of a word, e.g., `lipton', `liptons', `lipton's' are all represented by one wi.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</a:rPr>
              <a:t>In order to find topics related to a search query it is useful to look at lift scores. The lift score for word wi, given action a is defined as - lift(wi ; a) = P (w i | a) / P (w i ) 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 co-occurrence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 flipH="1">
            <a:off x="4661175" y="1468625"/>
            <a:ext cx="4426500" cy="376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Create hashmap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Initialize topics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Expand Topics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Form Non-Disjoint Clusters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Induce Query Similarity 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Form Disjoint Hierarchical Clusters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42900" y="23041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174225" y="1352625"/>
            <a:ext cx="3374400" cy="21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Aakash Sinha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Deep Parikh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Karanjit Singh Gill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Mohit Raj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NVS Abhilash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Prateek Agarwal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30000" y="1318650"/>
            <a:ext cx="3300900" cy="151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OBJECTIVE</a:t>
            </a:r>
          </a:p>
          <a:p>
            <a:pPr lvl="0">
              <a:spcBef>
                <a:spcPts val="0"/>
              </a:spcBef>
              <a:buNone/>
            </a:pPr>
            <a:r>
              <a:rPr b="0" i="1" lang="en" sz="1800"/>
              <a:t>To develop O</a:t>
            </a:r>
            <a:r>
              <a:rPr b="0" baseline="-25000" i="1" lang="en" sz="1800"/>
              <a:t>2</a:t>
            </a:r>
            <a:r>
              <a:rPr b="0" i="1" lang="en" sz="1800"/>
              <a:t> -- A semantic search Engine.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730000" y="3693150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of O</a:t>
            </a:r>
            <a:r>
              <a:rPr baseline="-25000" lang="en"/>
              <a:t>2 </a:t>
            </a:r>
            <a:r>
              <a:rPr lang="en"/>
              <a:t>are listed alongside.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what we will include in O</a:t>
            </a:r>
            <a:r>
              <a:rPr baseline="-25000" lang="en"/>
              <a:t>2.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154300" y="694750"/>
            <a:ext cx="3374400" cy="419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Document Search Engine.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Semantic Search Capabilities.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User can upload documents of supported format.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Can search </a:t>
            </a:r>
            <a:r>
              <a:rPr lang="en" sz="1800">
                <a:solidFill>
                  <a:srgbClr val="000000"/>
                </a:solidFill>
              </a:rPr>
              <a:t>.pdf, .doc, .xls, .rtf, .html, .odt, etc</a:t>
            </a:r>
            <a:r>
              <a:rPr lang="en" sz="1800">
                <a:solidFill>
                  <a:srgbClr val="000000"/>
                </a:solidFill>
              </a:rPr>
              <a:t> 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Can work on both internet and intranet.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done so far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125450" y="1359050"/>
            <a:ext cx="3374400" cy="319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Wireframe design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Data Flow Diagram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MVC Architecture adopted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Front Controller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Research on Elastic Search.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done so far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5195425" y="826775"/>
            <a:ext cx="3374400" cy="498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Back controller to handle API calls to Elastic Search Engine and its capabilities.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Currently implemented it in JSP.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Research on Semantic Search and how it works.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being used	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5174225" y="264850"/>
            <a:ext cx="33744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Java Spring Framework (Spring Tool Suite)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Java Server Pages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Java Servlets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Elastic Search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GitHub for project collaboration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Trello &amp; Slack for project management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Postman chrome extension.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Left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Implementing Elastic Search Engine in Spring framework.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Semantic Search Implementation.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Elastic Search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Elastic Search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It is accessible from RESTful web service interface.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Uses schema less JSON (JavaScript Object Notation) documents to store data.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Built on Java programming language, hence it can run on different platforms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