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Nvs Abhilash"/>
  <p:cmAuthor clrIdx="1" id="1" initials="" lastIdx="1" name="Mohit Raj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F7BEB5B-0219-4DFF-9D13-F586549A9521}">
  <a:tblStyle styleId="{3F7BEB5B-0219-4DFF-9D13-F586549A95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9-05T18:13:27.322">
    <p:pos x="6000" y="0"/>
    <p:text>JALDI KAR
NOTE TO MYSELF</p:text>
  </p:cm>
  <p:cm authorId="1" idx="1" dt="2017-09-05T18:13:27.322">
    <p:pos x="6000" y="100"/>
    <p:text>bhakk bc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221075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CS 392</a:t>
            </a:r>
            <a:r>
              <a:rPr lang="en">
                <a:solidFill>
                  <a:srgbClr val="000000"/>
                </a:solidFill>
              </a:rPr>
              <a:t> - Capstone Project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310550" y="3059850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O2 - Phase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sultsPage.png" id="190" name="Shape 190"/>
          <p:cNvPicPr preferRelativeResize="0"/>
          <p:nvPr/>
        </p:nvPicPr>
        <p:blipFill rotWithShape="1">
          <a:blip r:embed="rId3">
            <a:alphaModFix/>
          </a:blip>
          <a:srcRect b="12923" l="6366" r="4956" t="802"/>
          <a:stretch/>
        </p:blipFill>
        <p:spPr>
          <a:xfrm>
            <a:off x="1742037" y="353038"/>
            <a:ext cx="5659925" cy="44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FLOW 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75" y="449850"/>
            <a:ext cx="6982725" cy="44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DEMO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Java Servlet application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JSP for sitemap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Shift to Spring framework.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Spring introduction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Development environment : STS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Learning Spring integration for handling API calls for Elastic Search using request mapping and annotations.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Java Spring Framework (Spring Tool Suite)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Java Server Pages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Java Servlets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Elastic Search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GitHub for project collaboration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Trello &amp; Slack for project management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TECHNOLOGIES USED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738" y="0"/>
            <a:ext cx="1557275" cy="15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 b="21266" l="40850" r="43787" t="0"/>
          <a:stretch/>
        </p:blipFill>
        <p:spPr>
          <a:xfrm>
            <a:off x="7753698" y="1666100"/>
            <a:ext cx="1223340" cy="15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 b="9360" l="11821" r="10611" t="11242"/>
          <a:stretch/>
        </p:blipFill>
        <p:spPr>
          <a:xfrm>
            <a:off x="7680413" y="3591900"/>
            <a:ext cx="1369925" cy="14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ELASTIC SEARCH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Elasticsearch is a distributed, RESTful search and analytics engine capable of solving a growing number of use cases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>
                <a:solidFill>
                  <a:srgbClr val="000000"/>
                </a:solidFill>
              </a:rPr>
              <a:t>It is Fast !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400">
                <a:solidFill>
                  <a:srgbClr val="000000"/>
                </a:solidFill>
              </a:rPr>
              <a:t>Uses inverted index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400">
                <a:solidFill>
                  <a:srgbClr val="000000"/>
                </a:solidFill>
              </a:rPr>
              <a:t>Finite state transducers for full text query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400">
                <a:solidFill>
                  <a:srgbClr val="000000"/>
                </a:solidFill>
              </a:rPr>
              <a:t>BKD-trees for numeric and Geo Data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>
                <a:solidFill>
                  <a:srgbClr val="000000"/>
                </a:solidFill>
              </a:rPr>
              <a:t>It is Scalable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400">
                <a:solidFill>
                  <a:srgbClr val="000000"/>
                </a:solidFill>
              </a:rPr>
              <a:t>Can run on single node.</a:t>
            </a:r>
          </a:p>
          <a:p>
            <a:pPr indent="-317500" lvl="1" marL="91440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400">
                <a:solidFill>
                  <a:srgbClr val="000000"/>
                </a:solidFill>
              </a:rPr>
              <a:t>Can run on a large cluster. E.g. 300 Machines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21266" l="40850" r="43787" t="0"/>
          <a:stretch/>
        </p:blipFill>
        <p:spPr>
          <a:xfrm>
            <a:off x="6970460" y="0"/>
            <a:ext cx="1223340" cy="15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ROLES</a:t>
            </a:r>
          </a:p>
        </p:txBody>
      </p:sp>
      <p:graphicFrame>
        <p:nvGraphicFramePr>
          <p:cNvPr id="228" name="Shape 228"/>
          <p:cNvGraphicFramePr/>
          <p:nvPr/>
        </p:nvGraphicFramePr>
        <p:xfrm>
          <a:off x="1097400" y="156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{3F7BEB5B-0219-4DFF-9D13-F586549A9521}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TEAM MEMBER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Elastic Search Integration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Semantic Search Capabilities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Karanjit Singh Gill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Prateek Agarwal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NVS Abhilash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Spring MVC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Deep Parikh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Mohit Raj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Aakash Sinha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RoadMap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Design Phase :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Wireframing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Application Architecture Design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State Transition Diagram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Basic Servlet implementation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Elastic Search Integration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Semantic Analysis &amp; Query Processing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ELASTIC SEARCH INTEGRATION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Idea is to learn the features and APIs NOT to use as a black box.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Integrate the RESTApi with the Spring Framework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Semantic Search &amp; Query Processing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Research current state-of-the-art techniques in Semantic Search.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Research the existing tools for Semantic Search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Compare trade-offs between different methods and tools and implement / integrate the same.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GROUP MEMBERS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60925" y="2255400"/>
            <a:ext cx="4139700" cy="63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TEAM MEMBERS - G1</a:t>
            </a: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Aakash Sinha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Deep Parikh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Karanjit Singh Gill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Mohit Raj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NVS Abhilash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Prateek Agarwal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3537150" y="618825"/>
            <a:ext cx="5017500" cy="1578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ANY QUESTIONS ? </a:t>
            </a:r>
          </a:p>
        </p:txBody>
      </p:sp>
      <p:sp>
        <p:nvSpPr>
          <p:cNvPr id="252" name="Shape 25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551500" y="1561050"/>
            <a:ext cx="7038900" cy="286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What is O</a:t>
            </a:r>
            <a:r>
              <a:rPr baseline="-25000" lang="en" sz="1800">
                <a:solidFill>
                  <a:srgbClr val="000000"/>
                </a:solidFill>
              </a:rPr>
              <a:t>2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Features of O</a:t>
            </a:r>
            <a:r>
              <a:rPr baseline="-25000" lang="en" sz="1800">
                <a:solidFill>
                  <a:srgbClr val="000000"/>
                </a:solidFill>
              </a:rPr>
              <a:t>2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Progress so far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Demo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Technologies used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Roadmap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O</a:t>
            </a:r>
            <a:r>
              <a:rPr baseline="-25000" lang="en" sz="2800">
                <a:solidFill>
                  <a:srgbClr val="000000"/>
                </a:solidFill>
              </a:rPr>
              <a:t>2</a:t>
            </a:r>
          </a:p>
        </p:txBody>
      </p:sp>
      <p:pic>
        <p:nvPicPr>
          <p:cNvPr descr="INTRO.png" id="154" name="Shape 154"/>
          <p:cNvPicPr preferRelativeResize="0"/>
          <p:nvPr/>
        </p:nvPicPr>
        <p:blipFill rotWithShape="1">
          <a:blip r:embed="rId3">
            <a:alphaModFix/>
          </a:blip>
          <a:srcRect b="28520" l="0" r="7114" t="0"/>
          <a:stretch/>
        </p:blipFill>
        <p:spPr>
          <a:xfrm>
            <a:off x="764750" y="1493775"/>
            <a:ext cx="7614500" cy="25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1307800" y="877900"/>
            <a:ext cx="6872100" cy="370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Search engines search documents related to the keywords typed into the search engines portals within a very quick time period and submit results from best to worst relating to relevance.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following takes a look at the statistics and facts relating to Search Engines.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>
                <a:solidFill>
                  <a:srgbClr val="000000"/>
                </a:solidFill>
              </a:rPr>
              <a:t>84% of submissions are done manually.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>
                <a:solidFill>
                  <a:srgbClr val="000000"/>
                </a:solidFill>
              </a:rPr>
              <a:t>45% of searches are keyword searches / phrase queries.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45720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Reference : https://www.optimus01.co.za/search-engine-stats-and-facts/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FEATURES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Document Search Engine.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Semantic Search Capabilities.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User can upload documents of supported format.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Can search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.pdf, .doc, .xls, .rtf, .html, .odt, etc</a:t>
            </a:r>
            <a:r>
              <a:rPr lang="en" sz="1800">
                <a:solidFill>
                  <a:srgbClr val="000000"/>
                </a:solidFill>
              </a:rPr>
              <a:t> 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Can work on both internet and intranet.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PROGRESS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Wireframe design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Data Flow Diagram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MVC Architecture adopted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Front Controller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Research on Elastic Search capabilities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Research on Semantic Analysis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WIREFRAME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ndingPage.png" id="183" name="Shape 183"/>
          <p:cNvPicPr preferRelativeResize="0"/>
          <p:nvPr/>
        </p:nvPicPr>
        <p:blipFill rotWithShape="1">
          <a:blip r:embed="rId3">
            <a:alphaModFix/>
          </a:blip>
          <a:srcRect b="12922" l="5503" r="4576" t="0"/>
          <a:stretch/>
        </p:blipFill>
        <p:spPr>
          <a:xfrm>
            <a:off x="1705887" y="332375"/>
            <a:ext cx="5732226" cy="447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