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abe638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abe638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abe63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abe63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abe638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abe638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2908df6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2908df6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abe638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abe638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abe6387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abe6387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abe638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8abe638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981a1edb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981a1edb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2908df6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2908df6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2908df6d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2908df6d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981a1ed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981a1ed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908df6d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2908df6d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10758c9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10758c9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0758c9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0758c9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0758c9a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0758c9a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57183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157183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57183b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57183b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57183b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57183b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abe638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abe638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abe6387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8abe638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ecentralized_computing" TargetMode="External"/><Relationship Id="rId4" Type="http://schemas.openxmlformats.org/officeDocument/2006/relationships/hyperlink" Target="https://en.wikipedia.org/wiki/Distributed_computing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.png"/><Relationship Id="rId11" Type="http://schemas.openxmlformats.org/officeDocument/2006/relationships/hyperlink" Target="https://en.wikipedia.org/wiki/Blockchain#cite_note-btit-40" TargetMode="External"/><Relationship Id="rId10" Type="http://schemas.openxmlformats.org/officeDocument/2006/relationships/hyperlink" Target="https://en.wikipedia.org/wiki/Proof-of-work_system" TargetMode="External"/><Relationship Id="rId13" Type="http://schemas.openxmlformats.org/officeDocument/2006/relationships/hyperlink" Target="https://en.wikipedia.org/wiki/Distributed_Ledger" TargetMode="External"/><Relationship Id="rId12" Type="http://schemas.openxmlformats.org/officeDocument/2006/relationships/hyperlink" Target="https://en.wikipedia.org/wiki/Closed_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Internet" TargetMode="External"/><Relationship Id="rId4" Type="http://schemas.openxmlformats.org/officeDocument/2006/relationships/hyperlink" Target="https://en.wikipedia.org/wiki/Financial_transaction" TargetMode="External"/><Relationship Id="rId9" Type="http://schemas.openxmlformats.org/officeDocument/2006/relationships/hyperlink" Target="https://en.wikipedia.org/wiki/Proof-of-stake" TargetMode="External"/><Relationship Id="rId15" Type="http://schemas.openxmlformats.org/officeDocument/2006/relationships/hyperlink" Target="https://en.wikipedia.org/wiki/Blockchain#cite_note-Raval2016-107" TargetMode="External"/><Relationship Id="rId14" Type="http://schemas.openxmlformats.org/officeDocument/2006/relationships/hyperlink" Target="https://en.wikipedia.org/wiki/Blockchain#cite_note-106" TargetMode="External"/><Relationship Id="rId17" Type="http://schemas.openxmlformats.org/officeDocument/2006/relationships/hyperlink" Target="https://en.wikipedia.org/wiki/Digital_asset" TargetMode="External"/><Relationship Id="rId16" Type="http://schemas.openxmlformats.org/officeDocument/2006/relationships/hyperlink" Target="https://en.wikipedia.org/wiki/Blockchain#cite_note-Chowdhury2019-108" TargetMode="External"/><Relationship Id="rId5" Type="http://schemas.openxmlformats.org/officeDocument/2006/relationships/hyperlink" Target="https://en.wikipedia.org/wiki/Validator" TargetMode="External"/><Relationship Id="rId19" Type="http://schemas.openxmlformats.org/officeDocument/2006/relationships/hyperlink" Target="https://en.wikipedia.org/wiki/Blockchain#cite_note-109" TargetMode="External"/><Relationship Id="rId6" Type="http://schemas.openxmlformats.org/officeDocument/2006/relationships/hyperlink" Target="https://en.wikipedia.org/wiki/Consensus_(computer_science)" TargetMode="External"/><Relationship Id="rId18" Type="http://schemas.openxmlformats.org/officeDocument/2006/relationships/hyperlink" Target="https://en.wikipedia.org/wiki/Consensus_(computer_science)" TargetMode="External"/><Relationship Id="rId7" Type="http://schemas.openxmlformats.org/officeDocument/2006/relationships/hyperlink" Target="https://en.wikipedia.org/wiki/Blockchain#cite_note-Perfectial-105" TargetMode="External"/><Relationship Id="rId8" Type="http://schemas.openxmlformats.org/officeDocument/2006/relationships/hyperlink" Target="https://en.wikipedia.org/wiki/Incentiv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43400"/>
            <a:ext cx="8520600" cy="12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BLOCKCHAIN &amp; CRYPTOCURRENCY DURING COVID-19	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21275" y="3167175"/>
            <a:ext cx="70260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 Presented by: ShunZhou Tan(Jason Tan),  Joyce Mbika,  Sonali Goyal,   Ghulam Mustafa Mundh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16400" y="2321100"/>
            <a:ext cx="5911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787878"/>
                </a:solidFill>
                <a:highlight>
                  <a:srgbClr val="FFFFFF"/>
                </a:highlight>
              </a:rPr>
              <a:t>It will take years to transform business, but the journey begins now.- Marc</a:t>
            </a:r>
            <a:r>
              <a:rPr i="1" lang="en" sz="1500">
                <a:solidFill>
                  <a:srgbClr val="787878"/>
                </a:solidFill>
                <a:highlight>
                  <a:srgbClr val="FFFFFF"/>
                </a:highlight>
              </a:rPr>
              <a:t>o Iansiti </a:t>
            </a:r>
            <a:endParaRPr i="1" sz="1500">
              <a:solidFill>
                <a:srgbClr val="78787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077675" y="4043100"/>
            <a:ext cx="4494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19, 2020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001650" y="1829325"/>
            <a:ext cx="4925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Fintech Boot Camp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168825" y="1456900"/>
            <a:ext cx="7297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FinTech BootCamp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process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9674"/>
            <a:ext cx="8594399" cy="3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Cont’d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75098" cy="38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Data Api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600"/>
            <a:ext cx="8573223" cy="31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to Analyze Data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929"/>
            <a:ext cx="8520601" cy="339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Figures Developed During Analysis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coins during COVID-19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3" y="553150"/>
            <a:ext cx="8880076" cy="42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89" y="758577"/>
            <a:ext cx="8222850" cy="37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52" y="758577"/>
            <a:ext cx="8222850" cy="37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41878"/>
            <a:ext cx="9144000" cy="343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245"/>
            <a:ext cx="9144001" cy="438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9250"/>
            <a:ext cx="9143999" cy="321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 with effects from COVID-19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1475"/>
            <a:ext cx="9143999" cy="321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1278"/>
            <a:ext cx="9144000" cy="343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0" y="68250"/>
            <a:ext cx="8564025" cy="4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 with effects of COVID-19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1878"/>
            <a:ext cx="9144000" cy="343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8228"/>
            <a:ext cx="9144000" cy="343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Chain	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 blockchain is a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decentralized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distributed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and oftentimes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public,digital ledger consisting of records called </a:t>
            </a:r>
            <a:r>
              <a:rPr i="1" lang="en" sz="1050">
                <a:solidFill>
                  <a:srgbClr val="202122"/>
                </a:solidFill>
                <a:highlight>
                  <a:srgbClr val="FFFFFF"/>
                </a:highlight>
              </a:rPr>
              <a:t>blocks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that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is used to record transactions across many computers so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that any involved block cannot be altered retroactively,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without the alteration of all subsequent blocks.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Data stored on the blockchain is generally considered incorruptible.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525" y="445025"/>
            <a:ext cx="5105475" cy="29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Types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Public blockchains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A public blockchain has absolutely no access restrictions. Anyone with an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Internet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connection can send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transactions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to it as well as become a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validator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(i.e., participate in the execution of a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consensus protocol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).</a:t>
            </a:r>
            <a:r>
              <a:rPr baseline="30000"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Usually, such networks offer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economic incentives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for those who secure them and utilize some type of a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Proof of Stake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Proof of Work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algorithm.</a:t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Some of the largest, most known public blockchains are the bitcoin blockchain and the Ethereum blockchain.</a:t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Private blockchains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A private blockchain is permissioned.</a:t>
            </a:r>
            <a:r>
              <a:rPr baseline="30000"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[40]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One cannot join it unless invited by the network administrators. Participant and validator access is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restricted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. To distinguish between open blockchains and other peer-to-peer decentralized database applications that are not open ad-hoc compute clusters, the terminology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Distributed Ledger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(DLT) is normally used for private blockchains.</a:t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Hybrid blockchains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A hybrid blockchain has a combination of centralized and decentralized features.</a:t>
            </a:r>
            <a:r>
              <a:rPr baseline="30000"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[106]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The exact workings of the chain can vary based on which portions of centralization decentralization are used.</a:t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Consortium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A sidechain is a designation for a blockchain ledger that runs in parallel to a primary blockchain.</a:t>
            </a:r>
            <a:r>
              <a:rPr baseline="30000"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[107]</a:t>
            </a:r>
            <a:r>
              <a:rPr baseline="30000"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[108]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 Entries from the primary blockchain (where said entries typically represent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assets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) can be linked to and from the sidechain; this allows the sidechain to otherwise operate independently of the primary blockchain (e.g., by using an alternate means of record keeping, alternate </a:t>
            </a:r>
            <a:r>
              <a:rPr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consensus algorithm</a:t>
            </a:r>
            <a:r>
              <a:rPr lang="en" sz="800">
                <a:solidFill>
                  <a:srgbClr val="202122"/>
                </a:solidFill>
                <a:highlight>
                  <a:srgbClr val="FFFFFF"/>
                </a:highlight>
              </a:rPr>
              <a:t>, etc.).</a:t>
            </a:r>
            <a:r>
              <a:rPr baseline="30000" lang="en" sz="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[109]</a:t>
            </a:r>
            <a:endParaRPr baseline="30000" sz="800">
              <a:solidFill>
                <a:srgbClr val="0B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357325" y="0"/>
            <a:ext cx="6734175" cy="16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9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people saving about Bitcoin and Crypto?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125"/>
            <a:ext cx="3619550" cy="18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50" y="819125"/>
            <a:ext cx="20764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43625"/>
            <a:ext cx="2733475" cy="20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200" y="81912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1943" y="3333725"/>
            <a:ext cx="29051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4268" y="28193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in Block Chain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258"/>
            <a:ext cx="9144000" cy="444698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99025" y="4881500"/>
            <a:ext cx="63378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https://skeps.com/blog/emerging-trends-in-blockchain-technology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a job?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1381075"/>
            <a:ext cx="80782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COVID-19 on </a:t>
            </a:r>
            <a:r>
              <a:rPr lang="en"/>
              <a:t>Cryptocurrency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https://coinmetrics.io/community-network-data/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5" y="1471700"/>
            <a:ext cx="1175834" cy="8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