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637680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637680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63768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63768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637680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637680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637680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637680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637680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637680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0025"/>
            <a:ext cx="8520600" cy="26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&amp; </a:t>
            </a:r>
            <a:r>
              <a:rPr lang="en"/>
              <a:t>CRYPTOCURRENCY DURING COVID-19</a:t>
            </a:r>
            <a:r>
              <a:rPr lang="en"/>
              <a:t>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                        Presented by: ShunZhou Tan(Jason Tan),  Joyce Mbika,  Sonali Goyal,   Ghulam Mustafa Mundh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0" y="0"/>
            <a:ext cx="8977050" cy="52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DEFINITION: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How the cryptocurrency market has performed during COVID 19?</a:t>
            </a:r>
            <a:endParaRPr b="1" sz="23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1625" lvl="0" marL="914400" rtl="0" algn="l">
              <a:spcBef>
                <a:spcPts val="60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Current Exposure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Expected Growth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Key roadblocks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Where can we use it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00" y="445025"/>
            <a:ext cx="3124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900" y="2208200"/>
            <a:ext cx="35052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6513" y="1212888"/>
            <a:ext cx="3171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7325" y="3172725"/>
            <a:ext cx="2521032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8035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0757" y="3665525"/>
            <a:ext cx="2651150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170" y="1106970"/>
            <a:ext cx="132557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Technologies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938" y="263413"/>
            <a:ext cx="3705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300" y="1847122"/>
            <a:ext cx="2209800" cy="244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88" y="1152475"/>
            <a:ext cx="43719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7913" y="2502038"/>
            <a:ext cx="28098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45050" y="4516075"/>
            <a:ext cx="6434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https://ipython.readthedocs.io/en/stable/api/generated/IPython.display.html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Work will be split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b="1" lang="en" sz="1150">
                <a:solidFill>
                  <a:srgbClr val="1D1C1D"/>
                </a:solidFill>
              </a:rPr>
              <a:t>Mustafa</a:t>
            </a:r>
            <a:r>
              <a:rPr lang="en" sz="1150">
                <a:solidFill>
                  <a:srgbClr val="1D1C1D"/>
                </a:solidFill>
              </a:rPr>
              <a:t>: Research on Blockchain Technology,  1 slide introducing it, research on users, graphs on growth of users, companies adopting it</a:t>
            </a:r>
            <a:endParaRPr sz="115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b="1" lang="en" sz="1150">
                <a:solidFill>
                  <a:srgbClr val="1D1C1D"/>
                </a:solidFill>
              </a:rPr>
              <a:t>Joyce</a:t>
            </a:r>
            <a:r>
              <a:rPr lang="en" sz="1150">
                <a:solidFill>
                  <a:srgbClr val="1D1C1D"/>
                </a:solidFill>
              </a:rPr>
              <a:t>: Prepare data for analysis</a:t>
            </a:r>
            <a:endParaRPr sz="115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b="1" lang="en" sz="1150">
                <a:solidFill>
                  <a:srgbClr val="1D1C1D"/>
                </a:solidFill>
              </a:rPr>
              <a:t>Jason</a:t>
            </a:r>
            <a:r>
              <a:rPr lang="en" sz="1150">
                <a:solidFill>
                  <a:srgbClr val="1D1C1D"/>
                </a:solidFill>
              </a:rPr>
              <a:t>: Heavily coding, using poloniex api</a:t>
            </a:r>
            <a:endParaRPr sz="115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b="1" lang="en" sz="1150">
                <a:solidFill>
                  <a:srgbClr val="1D1C1D"/>
                </a:solidFill>
              </a:rPr>
              <a:t>Sonali:</a:t>
            </a:r>
            <a:r>
              <a:rPr lang="en" sz="1150">
                <a:solidFill>
                  <a:srgbClr val="1D1C1D"/>
                </a:solidFill>
              </a:rPr>
              <a:t> Presentation preparation, Plotting </a:t>
            </a:r>
            <a:endParaRPr sz="115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