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theme/theme13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  <p:sldMasterId id="2147483682" r:id="rId3"/>
    <p:sldMasterId id="2147483685" r:id="rId4"/>
    <p:sldMasterId id="2147483688" r:id="rId5"/>
    <p:sldMasterId id="2147483706" r:id="rId6"/>
    <p:sldMasterId id="2147483724" r:id="rId7"/>
    <p:sldMasterId id="2147483742" r:id="rId8"/>
    <p:sldMasterId id="2147483760" r:id="rId9"/>
    <p:sldMasterId id="2147483767" r:id="rId10"/>
    <p:sldMasterId id="2147483770" r:id="rId11"/>
    <p:sldMasterId id="2147483773" r:id="rId12"/>
    <p:sldMasterId id="2147483812" r:id="rId13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9" d="100"/>
          <a:sy n="79" d="100"/>
        </p:scale>
        <p:origin x="-989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517136"/>
            <a:ext cx="4936166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2" y="495300"/>
            <a:ext cx="4543425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4898029" y="495300"/>
            <a:ext cx="2198690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6639464" y="3863713"/>
            <a:ext cx="219075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171452" y="241300"/>
            <a:ext cx="8829675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3" y="914400"/>
            <a:ext cx="42291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489200"/>
            <a:ext cx="3902202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48275" y="914400"/>
            <a:ext cx="3250692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03668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31444B-B92B-4E27-8C94-BB93EAF5CB18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3EFA5E-FA76-400D-B3DC-F0BA90E6D10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28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5034731" y="1651000"/>
            <a:ext cx="345344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6953250" y="0"/>
            <a:ext cx="219075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409575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171452" y="241300"/>
            <a:ext cx="8829675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914400"/>
            <a:ext cx="4203954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3072384"/>
            <a:ext cx="3710178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3530" y="457200"/>
            <a:ext cx="3422142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17604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1903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0869985-B973-4011-9FA2-83D7EBB2EA53}"/>
              </a:ext>
            </a:extLst>
          </p:cNvPr>
          <p:cNvSpPr/>
          <p:nvPr/>
        </p:nvSpPr>
        <p:spPr>
          <a:xfrm>
            <a:off x="0" y="2400300"/>
            <a:ext cx="32004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99032"/>
            <a:ext cx="2714626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0875" y="0"/>
            <a:ext cx="56102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5D44F0-DADD-4DCC-82EC-FDB3E9878AA9}"/>
              </a:ext>
            </a:extLst>
          </p:cNvPr>
          <p:cNvSpPr/>
          <p:nvPr/>
        </p:nvSpPr>
        <p:spPr>
          <a:xfrm>
            <a:off x="8801100" y="4445000"/>
            <a:ext cx="3429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CFE2C9-8B6E-4DDA-A5EA-04581F7629F0}"/>
              </a:ext>
            </a:extLst>
          </p:cNvPr>
          <p:cNvSpPr/>
          <p:nvPr/>
        </p:nvSpPr>
        <p:spPr>
          <a:xfrm>
            <a:off x="8801100" y="0"/>
            <a:ext cx="3429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18234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0"/>
            <a:ext cx="56007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540000"/>
            <a:ext cx="4943475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6475" y="1384300"/>
            <a:ext cx="2558034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58365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9421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1834116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7749806" y="5463806"/>
            <a:ext cx="2445488" cy="3429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5987036" y="495300"/>
            <a:ext cx="2815209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3188369" y="495300"/>
            <a:ext cx="2840292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31870" y="960120"/>
            <a:ext cx="4930902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171452" y="241300"/>
            <a:ext cx="8829675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171452" y="2415910"/>
            <a:ext cx="3016919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71600"/>
            <a:ext cx="2714626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22559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517136"/>
            <a:ext cx="4936166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02427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9805938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19032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0869985-B973-4011-9FA2-83D7EBB2EA53}"/>
              </a:ext>
            </a:extLst>
          </p:cNvPr>
          <p:cNvSpPr/>
          <p:nvPr/>
        </p:nvSpPr>
        <p:spPr>
          <a:xfrm>
            <a:off x="0" y="2400300"/>
            <a:ext cx="32004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99032"/>
            <a:ext cx="2714626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0875" y="0"/>
            <a:ext cx="56102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5D44F0-DADD-4DCC-82EC-FDB3E9878AA9}"/>
              </a:ext>
            </a:extLst>
          </p:cNvPr>
          <p:cNvSpPr/>
          <p:nvPr/>
        </p:nvSpPr>
        <p:spPr>
          <a:xfrm>
            <a:off x="8801100" y="4445000"/>
            <a:ext cx="3429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CFE2C9-8B6E-4DDA-A5EA-04581F7629F0}"/>
              </a:ext>
            </a:extLst>
          </p:cNvPr>
          <p:cNvSpPr/>
          <p:nvPr/>
        </p:nvSpPr>
        <p:spPr>
          <a:xfrm>
            <a:off x="8801100" y="0"/>
            <a:ext cx="3429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18234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0"/>
            <a:ext cx="56007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540000"/>
            <a:ext cx="4943475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6475" y="1384300"/>
            <a:ext cx="2558034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58365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9421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1834116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7749806" y="5463806"/>
            <a:ext cx="2445488" cy="3429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5987036" y="495300"/>
            <a:ext cx="2815209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3188369" y="495300"/>
            <a:ext cx="2840292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31870" y="960120"/>
            <a:ext cx="4930902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171452" y="241300"/>
            <a:ext cx="8829675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171452" y="2415910"/>
            <a:ext cx="3016919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71600"/>
            <a:ext cx="2714626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22559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39207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2" y="495300"/>
            <a:ext cx="4543425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4898029" y="495300"/>
            <a:ext cx="2198690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6639464" y="3863713"/>
            <a:ext cx="219075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171452" y="241300"/>
            <a:ext cx="8829675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3" y="914400"/>
            <a:ext cx="42291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489200"/>
            <a:ext cx="3902202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48275" y="914400"/>
            <a:ext cx="3250692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03668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28899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5034731" y="1651000"/>
            <a:ext cx="345344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6953250" y="0"/>
            <a:ext cx="219075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409575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171452" y="241300"/>
            <a:ext cx="8829675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914400"/>
            <a:ext cx="4203954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3072384"/>
            <a:ext cx="3710178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3530" y="457200"/>
            <a:ext cx="3422142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17604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DE42F4-6EEF-4EF7-8ED4-2208F0F89A08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578ACC-22D6-47C1-A373-4FD133E34F3C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99F462-093F-4566-844B-4C71F2739DA5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1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3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5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7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3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5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7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4401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B701-8C6A-485C-8337-015AB940E684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3DF2-7BD6-4841-B988-08ACB08B8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000108"/>
            <a:ext cx="8429652" cy="17859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READING &amp; WRITING </a:t>
            </a:r>
            <a:br>
              <a:rPr lang="en-US" sz="4800" dirty="0" smtClean="0"/>
            </a:br>
            <a:r>
              <a:rPr lang="en-US" sz="4800" dirty="0" smtClean="0"/>
              <a:t>A CHARACTER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702" y="5857892"/>
            <a:ext cx="2500298" cy="3571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CSIT 1st Semester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7500990" cy="804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 can read and write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integer or number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 screen using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similarly we can read and write a single character also.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 C programming language some function are available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which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directly read a character or number of character from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input device such as keyboard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i="1" u="sng" dirty="0" smtClean="0">
                <a:latin typeface="Arial Black" pitchFamily="34" charset="0"/>
                <a:cs typeface="Arial" pitchFamily="34" charset="0"/>
              </a:rPr>
              <a:t>Reading </a:t>
            </a:r>
            <a:r>
              <a:rPr lang="en-US" sz="2800" b="1" i="1" u="sng" dirty="0" smtClean="0">
                <a:latin typeface="Arial Black" pitchFamily="34" charset="0"/>
                <a:cs typeface="Arial" pitchFamily="34" charset="0"/>
              </a:rPr>
              <a:t>a </a:t>
            </a:r>
            <a:r>
              <a:rPr lang="en-US" sz="2800" b="1" i="1" u="sng" dirty="0" smtClean="0">
                <a:latin typeface="Arial Black" pitchFamily="34" charset="0"/>
                <a:cs typeface="Arial" pitchFamily="34" charset="0"/>
              </a:rPr>
              <a:t>character</a:t>
            </a:r>
          </a:p>
          <a:p>
            <a:pPr algn="just"/>
            <a:endParaRPr lang="en-US" sz="2400" b="1" i="1" u="sng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Reading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single character can be done by using the function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This is a predefined function in C language which is available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header file. Using this function we can read a single character from keyboard and store in character variable.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 algn="just">
              <a:lnSpc>
                <a:spcPct val="150000"/>
              </a:lnSpc>
            </a:pPr>
            <a:endParaRPr lang="en-US" sz="2400" b="1" i="1" u="sng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b="1" i="1" u="sng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7429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endParaRPr lang="en-US" i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takes following form: 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i="1" dirty="0" err="1" smtClean="0">
                <a:latin typeface="Arial" pitchFamily="34" charset="0"/>
                <a:cs typeface="Arial" pitchFamily="34" charset="0"/>
              </a:rPr>
              <a:t>variable_name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a valid C name that has been declared as char type.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When this statement is encountered, the computer waits until a key is pressed and then assigns this character as a value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function.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Since,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used on right-hand side of an assignment statement, the character value is in turn assigned to the variable name on the left . For example :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4546" y="1357298"/>
            <a:ext cx="37862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variable_name</a:t>
            </a:r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i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getchar</a:t>
            </a:r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429132"/>
            <a:ext cx="201208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char name;</a:t>
            </a:r>
          </a:p>
          <a:p>
            <a:pPr algn="just"/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name = </a:t>
            </a:r>
            <a:r>
              <a:rPr lang="en-US" i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getchar</a:t>
            </a:r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5500702"/>
            <a:ext cx="7643866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Note:</a:t>
            </a:r>
            <a:r>
              <a:rPr lang="en-US" dirty="0" smtClean="0"/>
              <a:t> </a:t>
            </a:r>
            <a:r>
              <a:rPr lang="en-US" dirty="0" err="1" smtClean="0"/>
              <a:t>getchar</a:t>
            </a:r>
            <a:r>
              <a:rPr lang="en-US" dirty="0" smtClean="0"/>
              <a:t> function has no any parameter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7786742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u="sng" dirty="0" smtClean="0">
                <a:latin typeface="Arial Black" pitchFamily="34" charset="0"/>
                <a:cs typeface="Arial" pitchFamily="34" charset="0"/>
              </a:rPr>
              <a:t>W</a:t>
            </a:r>
            <a:r>
              <a:rPr lang="en-US" sz="2400" b="1" i="1" u="sng" dirty="0" smtClean="0">
                <a:latin typeface="Arial Black" pitchFamily="34" charset="0"/>
                <a:cs typeface="Arial" pitchFamily="34" charset="0"/>
              </a:rPr>
              <a:t>r</a:t>
            </a:r>
            <a:r>
              <a:rPr lang="en-US" sz="2400" b="1" i="1" u="sng" dirty="0" smtClean="0">
                <a:latin typeface="Arial Black" pitchFamily="34" charset="0"/>
              </a:rPr>
              <a:t>i</a:t>
            </a:r>
            <a:r>
              <a:rPr lang="en-US" sz="2800" b="1" i="1" u="sng" dirty="0" smtClean="0">
                <a:latin typeface="Arial Black" pitchFamily="34" charset="0"/>
              </a:rPr>
              <a:t>ting a </a:t>
            </a:r>
            <a:r>
              <a:rPr lang="en-US" sz="2800" b="1" i="1" u="sng" dirty="0" smtClean="0">
                <a:latin typeface="Arial Black" pitchFamily="34" charset="0"/>
              </a:rPr>
              <a:t>character</a:t>
            </a:r>
          </a:p>
          <a:p>
            <a:pPr>
              <a:lnSpc>
                <a:spcPct val="150000"/>
              </a:lnSpc>
            </a:pPr>
            <a:endParaRPr lang="en-US" sz="2800" b="1" i="1" u="sng" dirty="0" smtClean="0">
              <a:latin typeface="Arial Black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Like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there is an analogous function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putchar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for writing characters one at a time to the terminal. It takes the following form: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i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variable_name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is a data type char variable containing a character. This statement displays the character contained in the </a:t>
            </a:r>
            <a:r>
              <a:rPr lang="en-US" i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variable_name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at the terminal. For example, the statements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Will display the character Y on the screen.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00298" y="2500306"/>
            <a:ext cx="30003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putchar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variable_name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364" y="4071942"/>
            <a:ext cx="2571768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answer = ‘Y’;</a:t>
            </a:r>
          </a:p>
          <a:p>
            <a:r>
              <a:rPr lang="en-US" i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putchar</a:t>
            </a:r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(answer);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429264"/>
            <a:ext cx="7572428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Note:</a:t>
            </a:r>
            <a:r>
              <a:rPr lang="en-US" dirty="0" smtClean="0"/>
              <a:t> </a:t>
            </a:r>
            <a:r>
              <a:rPr lang="en-US" dirty="0" err="1" smtClean="0"/>
              <a:t>putchar</a:t>
            </a:r>
            <a:r>
              <a:rPr lang="en-US" dirty="0" smtClean="0"/>
              <a:t> must take one parameters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1786736" y="3428206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1715298" y="3428206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5720" y="642918"/>
            <a:ext cx="50006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#include&lt;</a:t>
            </a:r>
            <a:r>
              <a:rPr lang="en-US" dirty="0" err="1" smtClean="0">
                <a:solidFill>
                  <a:srgbClr val="00B050"/>
                </a:solidFill>
              </a:rPr>
              <a:t>stdio.h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#include&lt;</a:t>
            </a:r>
            <a:r>
              <a:rPr lang="en-US" dirty="0" err="1" smtClean="0">
                <a:solidFill>
                  <a:srgbClr val="00B050"/>
                </a:solidFill>
              </a:rPr>
              <a:t>conio.h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char name; </a:t>
            </a:r>
            <a:r>
              <a:rPr lang="en-US" dirty="0" smtClean="0">
                <a:solidFill>
                  <a:srgbClr val="00B0F0"/>
                </a:solidFill>
              </a:rPr>
              <a:t>//Declaration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("Enter a character:\n"); </a:t>
            </a:r>
          </a:p>
          <a:p>
            <a:r>
              <a:rPr lang="en-US" dirty="0" smtClean="0"/>
              <a:t>	name=</a:t>
            </a:r>
            <a:r>
              <a:rPr lang="en-US" dirty="0" err="1" smtClean="0"/>
              <a:t>getchar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rgbClr val="00B0F0"/>
                </a:solidFill>
              </a:rPr>
              <a:t>//Read a character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("The entered character is ");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putchar</a:t>
            </a:r>
            <a:r>
              <a:rPr lang="en-US" dirty="0" smtClean="0"/>
              <a:t>(name); </a:t>
            </a:r>
            <a:r>
              <a:rPr lang="en-US" dirty="0" smtClean="0">
                <a:solidFill>
                  <a:srgbClr val="00B0F0"/>
                </a:solidFill>
              </a:rPr>
              <a:t>//Write a character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642918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</a:t>
            </a:r>
          </a:p>
          <a:p>
            <a:endParaRPr lang="en-US" b="1" u="sng" dirty="0" smtClean="0"/>
          </a:p>
          <a:p>
            <a:r>
              <a:rPr lang="en-US" dirty="0" smtClean="0"/>
              <a:t>Enter a character: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The entered character is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857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1428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EXAMPLE</a:t>
            </a:r>
            <a:endParaRPr lang="en-US" b="1" i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1604" y="2285992"/>
            <a:ext cx="6143668" cy="1285884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Top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angle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98AF5320-421A-4856-A75D-6587C36D5470}"/>
    </a:ext>
  </a:extLst>
</a:theme>
</file>

<file path=ppt/theme/theme10.xml><?xml version="1.0" encoding="utf-8"?>
<a:theme xmlns:a="http://schemas.openxmlformats.org/drawingml/2006/main" name="1_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6E2187FA-78B5-42F2-9074-40D4C2C1399B}"/>
    </a:ext>
  </a:extLst>
</a:theme>
</file>

<file path=ppt/theme/theme11.xml><?xml version="1.0" encoding="utf-8"?>
<a:theme xmlns:a="http://schemas.openxmlformats.org/drawingml/2006/main" name="1_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CED26E1E-587B-4123-A4F9-DB49A037FBB9}"/>
    </a:ext>
  </a:extLst>
</a:theme>
</file>

<file path=ppt/theme/theme12.xml><?xml version="1.0" encoding="utf-8"?>
<a:theme xmlns:a="http://schemas.openxmlformats.org/drawingml/2006/main" name="1_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573AD6BE-256C-44EB-886C-5713CB0A8D47}"/>
    </a:ext>
  </a:extLst>
</a:theme>
</file>

<file path=ppt/theme/theme1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6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7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ppt/theme/theme8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7D30EEFE-7128-4DE5-8A0D-8D4EF32CB0AF}"/>
    </a:ext>
  </a:extLst>
</a:theme>
</file>

<file path=ppt/theme/theme9.xml><?xml version="1.0" encoding="utf-8"?>
<a:theme xmlns:a="http://schemas.openxmlformats.org/drawingml/2006/main" name="1_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ntone template_Win32_v5.potx" id="{0B6ADF6A-1AB9-4B5E-8A87-5E88E283A9E8}" vid="{98AF5320-421A-4856-A75D-6587C36D54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163</TotalTime>
  <Words>227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Balancing Act</vt:lpstr>
      <vt:lpstr>Wellspring</vt:lpstr>
      <vt:lpstr>Star of the show</vt:lpstr>
      <vt:lpstr>Amusements</vt:lpstr>
      <vt:lpstr>1_Berlin</vt:lpstr>
      <vt:lpstr>Berlin</vt:lpstr>
      <vt:lpstr>2_Berlin</vt:lpstr>
      <vt:lpstr>3_Berlin</vt:lpstr>
      <vt:lpstr>1_Balancing Act</vt:lpstr>
      <vt:lpstr>1_Wellspring</vt:lpstr>
      <vt:lpstr>1_Star of the show</vt:lpstr>
      <vt:lpstr>1_Amusements</vt:lpstr>
      <vt:lpstr>Oriel</vt:lpstr>
      <vt:lpstr>READING &amp; WRITING  A CHARACTER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 A CHARACTER</dc:title>
  <dc:creator>Acer</dc:creator>
  <cp:lastModifiedBy>Acer</cp:lastModifiedBy>
  <cp:revision>21</cp:revision>
  <dcterms:created xsi:type="dcterms:W3CDTF">2022-05-02T08:42:07Z</dcterms:created>
  <dcterms:modified xsi:type="dcterms:W3CDTF">2022-05-08T11:53:34Z</dcterms:modified>
</cp:coreProperties>
</file>