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" d="100"/>
          <a:sy n="15" d="100"/>
        </p:scale>
        <p:origin x="1362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87200" y="7543800"/>
            <a:ext cx="20116800" cy="19431000"/>
          </a:xfrm>
          <a:solidFill>
            <a:schemeClr val="bg1">
              <a:alpha val="70000"/>
            </a:schemeClr>
          </a:solidFill>
          <a:effectLst>
            <a:glow rad="101600">
              <a:srgbClr val="006747">
                <a:alpha val="40000"/>
              </a:srgbClr>
            </a:glow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46904" y="669497"/>
            <a:ext cx="33997392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22776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188B7-C6D1-4738-B4EC-BBEFDCC229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46904" y="3380693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BEDC5CEC-772F-4CE6-8FEB-CEB37B70F4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6904" y="4404422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akashvalluru/Mlposterpresentatio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5ED08B-B775-435A-9B4F-BDA086DCE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0645" y="8563682"/>
            <a:ext cx="10058400" cy="8686800"/>
          </a:xfrm>
        </p:spPr>
        <p:txBody>
          <a:bodyPr tIns="365760">
            <a:normAutofit/>
          </a:bodyPr>
          <a:lstStyle/>
          <a:p>
            <a:r>
              <a:rPr lang="en-US" dirty="0" smtClean="0"/>
              <a:t>The Dataset which I am going to work is to predict the Prices of the houses based on the features available in the dataset and clustered the houses based on the price and </a:t>
            </a:r>
            <a:r>
              <a:rPr lang="en-US" dirty="0" err="1" smtClean="0"/>
              <a:t>sqft</a:t>
            </a:r>
            <a:r>
              <a:rPr lang="en-US" dirty="0" smtClean="0"/>
              <a:t> living.</a:t>
            </a:r>
            <a:endParaRPr lang="en-US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55F1-3C6C-4C07-9CB2-BCAEB0D8A7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127658" y="8507199"/>
            <a:ext cx="10058400" cy="19431000"/>
          </a:xfrm>
        </p:spPr>
        <p:txBody>
          <a:bodyPr tIns="365760">
            <a:normAutofit lnSpcReduction="10000"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Evaluating the prices of the houses based on the other factors like grade, Year build, and number of bedrooms present.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The data in my dataset is continuous so I used linear regression to predict the final Price with an accuracy of 90 percent.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I have classified the condition of the house into 4 groups and performed decision tree classifier to determine the condition where the house belongs to.</a:t>
            </a:r>
            <a:endParaRPr lang="en-US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 smtClean="0"/>
              <a:t>I have performed clustering to determine the factors so that we can get the houses whose prices are high. </a:t>
            </a:r>
            <a:endParaRPr lang="en-US" sz="54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9AC47-94BC-470C-9B8A-970292C0AD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542751" y="8563682"/>
            <a:ext cx="21031200" cy="1943100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7474F1-B7EB-40BD-B650-D37E0AA06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5889" y="1046562"/>
            <a:ext cx="33997392" cy="2560320"/>
          </a:xfrm>
        </p:spPr>
        <p:txBody>
          <a:bodyPr/>
          <a:lstStyle/>
          <a:p>
            <a:r>
              <a:rPr lang="en-US" dirty="0" smtClean="0"/>
              <a:t>Predicting the Prices Of </a:t>
            </a:r>
            <a:r>
              <a:rPr lang="en-US" dirty="0"/>
              <a:t>T</a:t>
            </a:r>
            <a:r>
              <a:rPr lang="en-US" dirty="0" smtClean="0"/>
              <a:t>he House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C8C212-9152-47EB-9021-DDD1B739EE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2771" y="7077782"/>
            <a:ext cx="100584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002AEE-7ABF-4F25-90D8-22D1918F9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221284" y="6914646"/>
            <a:ext cx="10058400" cy="114300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37AE60-4368-42C2-A299-E0F9F0B57D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0645" y="19379391"/>
            <a:ext cx="10058400" cy="8686800"/>
          </a:xfrm>
        </p:spPr>
        <p:txBody>
          <a:bodyPr tIns="365760">
            <a:normAutofit fontScale="62500" lnSpcReduction="20000"/>
          </a:bodyPr>
          <a:lstStyle/>
          <a:p>
            <a:pPr marL="857250" indent="-857250">
              <a:spcBef>
                <a:spcPts val="5400"/>
              </a:spcBef>
              <a:buFont typeface="Arial" panose="020B0604020202020204" pitchFamily="34" charset="0"/>
              <a:buChar char="•"/>
            </a:pPr>
            <a:r>
              <a:rPr lang="en-US" sz="8700" dirty="0" smtClean="0"/>
              <a:t>Features:</a:t>
            </a:r>
            <a:endParaRPr lang="en-US" sz="8700" dirty="0"/>
          </a:p>
          <a:p>
            <a:pPr marL="1770063" lvl="1" indent="-857250"/>
            <a:r>
              <a:rPr lang="en-US" sz="7300" dirty="0" smtClean="0"/>
              <a:t>Year built</a:t>
            </a:r>
            <a:endParaRPr lang="en-US" sz="7300" dirty="0"/>
          </a:p>
          <a:p>
            <a:pPr marL="1770063" lvl="1" indent="-857250"/>
            <a:r>
              <a:rPr lang="en-US" sz="7300" dirty="0" smtClean="0"/>
              <a:t>Number of Bedrooms</a:t>
            </a:r>
            <a:endParaRPr lang="en-US" sz="7300" dirty="0"/>
          </a:p>
          <a:p>
            <a:pPr marL="1770063" lvl="1" indent="-857250"/>
            <a:r>
              <a:rPr lang="en-US" sz="7300" dirty="0" smtClean="0"/>
              <a:t>Grade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8700" dirty="0" smtClean="0"/>
              <a:t>Performed linear regression to train the model.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8700" dirty="0" smtClean="0"/>
              <a:t>Used Decision Tree Classifier to perform feature selection.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400" dirty="0" smtClean="0"/>
          </a:p>
          <a:p>
            <a:pPr indent="-2379027"/>
            <a:r>
              <a:rPr lang="en-US" sz="100" dirty="0" smtClean="0"/>
              <a:t>Evaluate</a:t>
            </a:r>
            <a:endParaRPr lang="en-US" sz="1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535820-2B15-48C9-B0AA-9FA5E543AB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76689" y="17914257"/>
            <a:ext cx="10058400" cy="1143000"/>
          </a:xfrm>
        </p:spPr>
        <p:txBody>
          <a:bodyPr/>
          <a:lstStyle/>
          <a:p>
            <a:r>
              <a:rPr lang="en-US" dirty="0" smtClean="0"/>
              <a:t>Materials/Methods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1AFE3A-F984-4AF2-BF89-DF5843246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06932" y="29486867"/>
            <a:ext cx="20574000" cy="2971800"/>
          </a:xfrm>
        </p:spPr>
        <p:txBody>
          <a:bodyPr tIns="274320" numCol="1">
            <a:noAutofit/>
          </a:bodyPr>
          <a:lstStyle/>
          <a:p>
            <a:pPr marL="57150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5400" dirty="0" smtClean="0"/>
              <a:t>https://www.kaggle.com/harifoxem/housesalesprediction/kernels</a:t>
            </a:r>
            <a:endParaRPr lang="en-US" sz="54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DD57B1E-4D9F-47F9-88F7-FB032B9D63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1371" y="28207970"/>
            <a:ext cx="20574000" cy="1143000"/>
          </a:xfrm>
        </p:spPr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53E4573-0153-477E-A6EA-F369D642E8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3221284" y="29455949"/>
            <a:ext cx="10058400" cy="2971800"/>
          </a:xfrm>
        </p:spPr>
        <p:txBody>
          <a:bodyPr tIns="91440" bIns="274320" anchor="b" anchorCtr="0">
            <a:normAutofit/>
          </a:bodyPr>
          <a:lstStyle/>
          <a:p>
            <a:pPr algn="ctr"/>
            <a:r>
              <a:rPr lang="en-US" sz="6000" dirty="0">
                <a:hlinkClick r:id="rId2"/>
              </a:rPr>
              <a:t>https://github.com/aakashvalluru/Mlposterpresentation</a:t>
            </a:r>
            <a:endParaRPr lang="en-US" sz="60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3257E1-88C3-4089-9BFF-38DFCEA27A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409553" y="28312949"/>
            <a:ext cx="10058400" cy="1143000"/>
          </a:xfrm>
        </p:spPr>
        <p:txBody>
          <a:bodyPr/>
          <a:lstStyle/>
          <a:p>
            <a:r>
              <a:rPr lang="en-US" dirty="0"/>
              <a:t>Poster Repository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FED097-712A-4391-BB35-7534ADE256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2633565" y="29486867"/>
            <a:ext cx="9601200" cy="2971800"/>
          </a:xfrm>
        </p:spPr>
        <p:txBody>
          <a:bodyPr tIns="274320">
            <a:normAutofit/>
          </a:bodyPr>
          <a:lstStyle/>
          <a:p>
            <a:r>
              <a:rPr lang="en-US" dirty="0" smtClean="0"/>
              <a:t>Mentor: Dr. Charles Hoot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7C18949-3E74-4B71-BB77-D29BCE1BA1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2595948" y="28389239"/>
            <a:ext cx="9601200" cy="1143000"/>
          </a:xfrm>
        </p:spPr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C7A8E39-51B8-446A-A58D-E4A6958BDF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215860" y="5324117"/>
            <a:ext cx="33997392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Aakash Valluru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230B1EE-E97C-4A5D-8EB4-FEE65881F4F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023447" y="3677771"/>
            <a:ext cx="33997392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School of Computer Science and Information Systems, Northwest Missouri State University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6B6AC518-BD97-4F4A-9ACC-57BD026A2A3B}"/>
              </a:ext>
            </a:extLst>
          </p:cNvPr>
          <p:cNvSpPr txBox="1">
            <a:spLocks/>
          </p:cNvSpPr>
          <p:nvPr/>
        </p:nvSpPr>
        <p:spPr>
          <a:xfrm>
            <a:off x="13380223" y="7233724"/>
            <a:ext cx="20116800" cy="1143000"/>
          </a:xfrm>
          <a:prstGeom prst="rect">
            <a:avLst/>
          </a:prstGeo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7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853424-AB94-4487-BFD3-3CCE6E5F36F6}"/>
              </a:ext>
            </a:extLst>
          </p:cNvPr>
          <p:cNvSpPr txBox="1"/>
          <p:nvPr/>
        </p:nvSpPr>
        <p:spPr>
          <a:xfrm>
            <a:off x="15802099" y="23030294"/>
            <a:ext cx="8412457" cy="692497"/>
          </a:xfrm>
          <a:prstGeom prst="rect">
            <a:avLst/>
          </a:prstGeom>
          <a:noFill/>
        </p:spPr>
        <p:txBody>
          <a:bodyPr wrap="square" tIns="91440" rtlCol="0" anchor="ctr" anchorCtr="0">
            <a:spAutoFit/>
          </a:bodyPr>
          <a:lstStyle/>
          <a:p>
            <a:endParaRPr lang="en-US" sz="3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256C4ED-A409-4714-BD55-3D8365913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4364" y="29037403"/>
            <a:ext cx="4644988" cy="190444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2156" y="8852643"/>
            <a:ext cx="10515600" cy="896156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8910" y="18928713"/>
            <a:ext cx="10432472" cy="796834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 rot="10800000" flipH="1">
            <a:off x="15261771" y="10037606"/>
            <a:ext cx="895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25" name="TextBox 1024"/>
          <p:cNvSpPr txBox="1"/>
          <p:nvPr/>
        </p:nvSpPr>
        <p:spPr>
          <a:xfrm>
            <a:off x="12196223" y="18840278"/>
            <a:ext cx="8952785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dirty="0" smtClean="0"/>
              <a:t>From this scatter plot diagram I have concluded that for most of the houses the price value increases if the grade increases . But for some cases even if the grade is low the prices are high because they are dependent on square feet.</a:t>
            </a:r>
            <a:endParaRPr lang="en-US" sz="6000" dirty="0"/>
          </a:p>
        </p:txBody>
      </p:sp>
      <p:sp>
        <p:nvSpPr>
          <p:cNvPr id="1027" name="TextBox 1026"/>
          <p:cNvSpPr txBox="1"/>
          <p:nvPr/>
        </p:nvSpPr>
        <p:spPr>
          <a:xfrm>
            <a:off x="12170567" y="9085752"/>
            <a:ext cx="8628578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Based on the clustering, I would pick the values which is close to the centroid, because if we invest on those values, the price is little high and in turn there is more profit.</a:t>
            </a:r>
            <a:endParaRPr lang="en-US" sz="6600" dirty="0"/>
          </a:p>
        </p:txBody>
      </p:sp>
      <p:pic>
        <p:nvPicPr>
          <p:cNvPr id="1028" name="Picture 10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7" y="117089"/>
            <a:ext cx="5068953" cy="505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6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stract_bg" id="{29B32C95-BF94-4328-B440-C1461C2F0B06}" vid="{B9381D9B-251E-4F9E-BEA1-FCED3FB9D3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2912</TotalTime>
  <Words>280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Helvetica</vt:lpstr>
      <vt:lpstr>Office Theme</vt:lpstr>
      <vt:lpstr>Predicting the Prices Of The House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Eloe,Nathan</dc:creator>
  <cp:lastModifiedBy>Valluru,Aakash</cp:lastModifiedBy>
  <cp:revision>80</cp:revision>
  <dcterms:created xsi:type="dcterms:W3CDTF">2019-04-10T19:42:12Z</dcterms:created>
  <dcterms:modified xsi:type="dcterms:W3CDTF">2019-12-04T05:04:32Z</dcterms:modified>
</cp:coreProperties>
</file>