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akashvalluru/Mlposterpresenta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645" y="8563682"/>
            <a:ext cx="10058400" cy="8686800"/>
          </a:xfrm>
        </p:spPr>
        <p:txBody>
          <a:bodyPr tIns="365760">
            <a:normAutofit/>
          </a:bodyPr>
          <a:lstStyle/>
          <a:p>
            <a:r>
              <a:rPr lang="en-US" dirty="0" smtClean="0"/>
              <a:t>The Dataset which I am going to work is to predict the Prices of the houses based on the features available in the dataset and clustered the houses based on the price and </a:t>
            </a:r>
            <a:r>
              <a:rPr lang="en-US" dirty="0" err="1" smtClean="0"/>
              <a:t>sqft</a:t>
            </a:r>
            <a:r>
              <a:rPr lang="en-US" dirty="0" smtClean="0"/>
              <a:t> living.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127658" y="8507199"/>
            <a:ext cx="10058400" cy="19431000"/>
          </a:xfrm>
        </p:spPr>
        <p:txBody>
          <a:bodyPr tIns="365760">
            <a:normAutofit lnSpcReduction="1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Evaluating the prices of the houses based on the other factors like grade, Year build, and number of bedrooms present.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The data in my dataset is continuous so I used linear regression to predict the final Price with an accuracy of </a:t>
            </a:r>
            <a:r>
              <a:rPr lang="en-US" dirty="0" smtClean="0"/>
              <a:t>80 </a:t>
            </a:r>
            <a:r>
              <a:rPr lang="en-US" dirty="0" smtClean="0"/>
              <a:t>percent.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have classified the condition of the house into 4 groups and performed decision tree classifier to determine the condition where the house belongs to.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have performed clustering to determine the factors so that we can get the houses whose prices are high. </a:t>
            </a:r>
            <a:endParaRPr lang="en-US" sz="5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542751" y="8563682"/>
            <a:ext cx="21031200" cy="194310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889" y="1046562"/>
            <a:ext cx="33997392" cy="2560320"/>
          </a:xfrm>
        </p:spPr>
        <p:txBody>
          <a:bodyPr/>
          <a:lstStyle/>
          <a:p>
            <a:r>
              <a:rPr lang="en-US" dirty="0" smtClean="0"/>
              <a:t>Predicting the Prices Of </a:t>
            </a:r>
            <a:r>
              <a:rPr lang="en-US" dirty="0"/>
              <a:t>T</a:t>
            </a:r>
            <a:r>
              <a:rPr lang="en-US" dirty="0" smtClean="0"/>
              <a:t>he House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2771" y="7077782"/>
            <a:ext cx="100584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221284" y="6914646"/>
            <a:ext cx="10058400" cy="11430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0645" y="19379391"/>
            <a:ext cx="10058400" cy="8686800"/>
          </a:xfrm>
        </p:spPr>
        <p:txBody>
          <a:bodyPr tIns="365760">
            <a:normAutofit fontScale="62500" lnSpcReduction="20000"/>
          </a:bodyPr>
          <a:lstStyle/>
          <a:p>
            <a:pPr marL="857250" indent="-857250">
              <a:spcBef>
                <a:spcPts val="5400"/>
              </a:spcBef>
              <a:buFont typeface="Arial" panose="020B0604020202020204" pitchFamily="34" charset="0"/>
              <a:buChar char="•"/>
            </a:pPr>
            <a:r>
              <a:rPr lang="en-US" sz="8700" dirty="0" smtClean="0"/>
              <a:t>Features:</a:t>
            </a:r>
            <a:endParaRPr lang="en-US" sz="8700" dirty="0"/>
          </a:p>
          <a:p>
            <a:pPr marL="1770063" lvl="1" indent="-857250"/>
            <a:r>
              <a:rPr lang="en-US" sz="7300" dirty="0" smtClean="0"/>
              <a:t>Year built</a:t>
            </a:r>
            <a:endParaRPr lang="en-US" sz="7300" dirty="0"/>
          </a:p>
          <a:p>
            <a:pPr marL="1770063" lvl="1" indent="-857250"/>
            <a:r>
              <a:rPr lang="en-US" sz="7300" dirty="0" smtClean="0"/>
              <a:t>Number of Bedrooms</a:t>
            </a:r>
            <a:endParaRPr lang="en-US" sz="7300" dirty="0"/>
          </a:p>
          <a:p>
            <a:pPr marL="1770063" lvl="1" indent="-857250"/>
            <a:r>
              <a:rPr lang="en-US" sz="7300" dirty="0" smtClean="0"/>
              <a:t>Grade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700" dirty="0" smtClean="0"/>
              <a:t>Performed linear regression to train the model.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700" dirty="0" smtClean="0"/>
              <a:t>Used Decision Tree Classifier to perform feature selection.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indent="-2379027"/>
            <a:r>
              <a:rPr lang="en-US" sz="100" dirty="0" smtClean="0"/>
              <a:t>Evaluate</a:t>
            </a:r>
            <a:endParaRPr lang="en-US" sz="1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689" y="17914257"/>
            <a:ext cx="10058400" cy="1143000"/>
          </a:xfrm>
        </p:spPr>
        <p:txBody>
          <a:bodyPr/>
          <a:lstStyle/>
          <a:p>
            <a:r>
              <a:rPr lang="en-US" dirty="0" smtClean="0"/>
              <a:t>Materials/Methods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6932" y="29486867"/>
            <a:ext cx="20574000" cy="2971800"/>
          </a:xfrm>
        </p:spPr>
        <p:txBody>
          <a:bodyPr tIns="274320" numCol="1">
            <a:noAutofit/>
          </a:bodyPr>
          <a:lstStyle/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400" dirty="0" smtClean="0"/>
              <a:t>https://www.kaggle.com/harifoxem/housesalesprediction/kernels</a:t>
            </a:r>
            <a:endParaRPr lang="en-US" sz="5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371" y="28207970"/>
            <a:ext cx="20574000" cy="1143000"/>
          </a:xfrm>
        </p:spPr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221284" y="29455949"/>
            <a:ext cx="10058400" cy="2971800"/>
          </a:xfrm>
        </p:spPr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>
                <a:hlinkClick r:id="rId2"/>
              </a:rPr>
              <a:t>https://github.com/aakashvalluru/Mlposterpresentation</a:t>
            </a:r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409553" y="28312949"/>
            <a:ext cx="10058400" cy="1143000"/>
          </a:xfrm>
        </p:spPr>
        <p:txBody>
          <a:bodyPr/>
          <a:lstStyle/>
          <a:p>
            <a:r>
              <a:rPr lang="en-US" dirty="0"/>
              <a:t>Poster 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2633565" y="29486867"/>
            <a:ext cx="9601200" cy="2971800"/>
          </a:xfrm>
        </p:spPr>
        <p:txBody>
          <a:bodyPr tIns="274320">
            <a:normAutofit/>
          </a:bodyPr>
          <a:lstStyle/>
          <a:p>
            <a:r>
              <a:rPr lang="en-US" dirty="0" smtClean="0"/>
              <a:t>Mentor: Dr. Charles Hoot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595948" y="28389239"/>
            <a:ext cx="9601200" cy="1143000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15860" y="5324117"/>
            <a:ext cx="339973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Aakash Valluru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23447" y="3677771"/>
            <a:ext cx="339973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3380223" y="7233724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53424-AB94-4487-BFD3-3CCE6E5F36F6}"/>
              </a:ext>
            </a:extLst>
          </p:cNvPr>
          <p:cNvSpPr txBox="1"/>
          <p:nvPr/>
        </p:nvSpPr>
        <p:spPr>
          <a:xfrm>
            <a:off x="15802099" y="23030294"/>
            <a:ext cx="8412457" cy="692497"/>
          </a:xfrm>
          <a:prstGeom prst="rect">
            <a:avLst/>
          </a:prstGeom>
          <a:noFill/>
        </p:spPr>
        <p:txBody>
          <a:bodyPr wrap="square" tIns="91440" rtlCol="0" anchor="ctr" anchorCtr="0">
            <a:spAutoFit/>
          </a:bodyPr>
          <a:lstStyle/>
          <a:p>
            <a:endParaRPr lang="en-US" sz="3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364" y="29037403"/>
            <a:ext cx="4644988" cy="19044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156" y="8852643"/>
            <a:ext cx="10515600" cy="896156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910" y="18928713"/>
            <a:ext cx="10432472" cy="796834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10800000" flipH="1">
            <a:off x="15261771" y="10037606"/>
            <a:ext cx="89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25" name="TextBox 1024"/>
          <p:cNvSpPr txBox="1"/>
          <p:nvPr/>
        </p:nvSpPr>
        <p:spPr>
          <a:xfrm>
            <a:off x="12196223" y="18840278"/>
            <a:ext cx="895278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 smtClean="0"/>
              <a:t>From this scatter plot diagram I have concluded that for most of the houses the price value increases if the grade increases . But for some cases even if the grade is low the prices are high because they are dependent on square feet.</a:t>
            </a:r>
            <a:endParaRPr lang="en-US" sz="6000" dirty="0"/>
          </a:p>
        </p:txBody>
      </p:sp>
      <p:sp>
        <p:nvSpPr>
          <p:cNvPr id="1027" name="TextBox 1026"/>
          <p:cNvSpPr txBox="1"/>
          <p:nvPr/>
        </p:nvSpPr>
        <p:spPr>
          <a:xfrm>
            <a:off x="12170567" y="9085752"/>
            <a:ext cx="8628578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Based on the clustering, I would pick the values which is close to the centroid, because if we invest on those values, the price is little high and in turn there is more profit.</a:t>
            </a:r>
            <a:endParaRPr lang="en-US" sz="6600" dirty="0"/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7" y="117089"/>
            <a:ext cx="5068953" cy="50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3575</TotalTime>
  <Words>280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Predicting the Prices Of The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Valluru,Aakash</cp:lastModifiedBy>
  <cp:revision>82</cp:revision>
  <dcterms:created xsi:type="dcterms:W3CDTF">2019-04-10T19:42:12Z</dcterms:created>
  <dcterms:modified xsi:type="dcterms:W3CDTF">2019-12-04T16:08:14Z</dcterms:modified>
</cp:coreProperties>
</file>