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Abstract class in Java</a:t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5315895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426797"/>
            <a:ext cx="8229600" cy="914400"/>
          </a:xfrm>
        </p:spPr>
        <p:txBody>
          <a:bodyPr/>
          <a:lstStyle/>
          <a:p>
            <a:pPr algn="l"/>
            <a:r>
              <a:rPr lang="en-IN" i="1" dirty="0"/>
              <a:t>TestAbstraction2.java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3496" y="1232962"/>
            <a:ext cx="4226496" cy="514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//example of abstract class </a:t>
            </a:r>
            <a:r>
              <a:rPr lang="en-IN" sz="2200" dirty="0" smtClean="0"/>
              <a:t>that </a:t>
            </a:r>
            <a:r>
              <a:rPr lang="en-IN" sz="2200" dirty="0"/>
              <a:t> have method body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abstract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smtClean="0"/>
              <a:t>Bike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  Bike(){</a:t>
            </a:r>
            <a:r>
              <a:rPr lang="en-IN" sz="2200" dirty="0" err="1"/>
              <a:t>System.out.println</a:t>
            </a:r>
            <a:r>
              <a:rPr lang="en-IN" sz="2200" dirty="0"/>
              <a:t>("bike is created");}  </a:t>
            </a:r>
          </a:p>
          <a:p>
            <a:pPr marL="0" indent="0">
              <a:buNone/>
            </a:pPr>
            <a:r>
              <a:rPr lang="en-IN" sz="2200" dirty="0"/>
              <a:t>   </a:t>
            </a:r>
            <a:r>
              <a:rPr lang="en-IN" sz="2200" b="1" dirty="0"/>
              <a:t>abstract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run();  </a:t>
            </a:r>
          </a:p>
          <a:p>
            <a:pPr marL="0" indent="0">
              <a:buNone/>
            </a:pPr>
            <a:r>
              <a:rPr lang="en-IN" sz="2200" dirty="0"/>
              <a:t>  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changeGear</a:t>
            </a:r>
            <a:r>
              <a:rPr lang="en-IN" sz="2200" dirty="0" smtClean="0"/>
              <a:t>()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dirty="0" err="1" smtClean="0"/>
              <a:t>System.out.println</a:t>
            </a:r>
            <a:r>
              <a:rPr lang="en-IN" sz="2200" dirty="0"/>
              <a:t>("gear changed</a:t>
            </a:r>
            <a:r>
              <a:rPr lang="en-IN" sz="2200" dirty="0" smtClean="0"/>
              <a:t>"); }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} 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980728"/>
            <a:ext cx="410026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class</a:t>
            </a:r>
            <a:r>
              <a:rPr lang="en-IN" sz="2200" dirty="0"/>
              <a:t> Honda </a:t>
            </a:r>
            <a:r>
              <a:rPr lang="en-IN" sz="2200" b="1" dirty="0"/>
              <a:t>extends</a:t>
            </a:r>
            <a:r>
              <a:rPr lang="en-IN" sz="2200" dirty="0"/>
              <a:t> Bike{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run(){</a:t>
            </a:r>
            <a:r>
              <a:rPr lang="en-IN" sz="2200" dirty="0" err="1"/>
              <a:t>System.out.println</a:t>
            </a:r>
            <a:r>
              <a:rPr lang="en-IN" sz="2200" dirty="0"/>
              <a:t>("running safely..");}  </a:t>
            </a:r>
          </a:p>
          <a:p>
            <a:pPr marL="0" indent="0">
              <a:buNone/>
            </a:pPr>
            <a:r>
              <a:rPr lang="en-IN" sz="2200" dirty="0"/>
              <a:t> }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TestAbstraction2{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main(String </a:t>
            </a:r>
            <a:r>
              <a:rPr lang="en-IN" sz="2200" dirty="0" err="1"/>
              <a:t>args</a:t>
            </a:r>
            <a:r>
              <a:rPr lang="en-IN" sz="2200" dirty="0" smtClean="0"/>
              <a:t>[])  {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 Bike </a:t>
            </a:r>
            <a:r>
              <a:rPr lang="en-IN" sz="2200" dirty="0" err="1"/>
              <a:t>obj</a:t>
            </a:r>
            <a:r>
              <a:rPr lang="en-IN" sz="2200" dirty="0"/>
              <a:t> = </a:t>
            </a:r>
            <a:r>
              <a:rPr lang="en-IN" sz="2200" b="1" dirty="0"/>
              <a:t>new</a:t>
            </a:r>
            <a:r>
              <a:rPr lang="en-IN" sz="2200" dirty="0"/>
              <a:t> Honda();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  <a:r>
              <a:rPr lang="en-IN" sz="2200" dirty="0" err="1"/>
              <a:t>obj.run</a:t>
            </a:r>
            <a:r>
              <a:rPr lang="en-IN" sz="2200" dirty="0"/>
              <a:t>();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  <a:r>
              <a:rPr lang="en-IN" sz="2200" dirty="0" err="1"/>
              <a:t>obj.changeGear</a:t>
            </a:r>
            <a:r>
              <a:rPr lang="en-IN" sz="2200" dirty="0"/>
              <a:t>();   }  </a:t>
            </a:r>
          </a:p>
          <a:p>
            <a:pPr marL="0" indent="0">
              <a:buNone/>
            </a:pPr>
            <a:r>
              <a:rPr lang="en-IN" sz="2200" dirty="0"/>
              <a:t>}  </a:t>
            </a:r>
          </a:p>
          <a:p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3867213" y="51809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bike is created</a:t>
            </a:r>
          </a:p>
          <a:p>
            <a:r>
              <a:rPr lang="en-IN" b="1" dirty="0">
                <a:solidFill>
                  <a:srgbClr val="FF0000"/>
                </a:solidFill>
              </a:rPr>
              <a:t> running safely..</a:t>
            </a:r>
          </a:p>
          <a:p>
            <a:r>
              <a:rPr lang="en-IN" b="1" dirty="0">
                <a:solidFill>
                  <a:srgbClr val="FF0000"/>
                </a:solidFill>
              </a:rPr>
              <a:t> gear changed</a:t>
            </a:r>
          </a:p>
        </p:txBody>
      </p:sp>
    </p:spTree>
    <p:extLst>
      <p:ext uri="{BB962C8B-B14F-4D97-AF65-F5344CB8AC3E}">
        <p14:creationId xmlns:p14="http://schemas.microsoft.com/office/powerpoint/2010/main" val="383015063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Rule: If there is any abstract method in a class, that class must be abstract.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Bike12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3045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Rule: If you are extending any abstract class that have abstract method, you must either provide the implementation of the method or make this class abstract.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3640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Interface in Java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5331184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691" y="1556792"/>
            <a:ext cx="8496944" cy="463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interface in java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 is a blueprint of a class. It has static constants and abstract methods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interface in java is </a:t>
            </a: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a mechanism to achieve abstraction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can be only abstract methods in the java interface not method body. It is used to achieve abstraction and multiple inheritance in Java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Interface also </a:t>
            </a: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represents IS-A </a:t>
            </a: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cannot be instantiated just like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37445472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use Java interface?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mainly three reasons to use interface. They are given below.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 is used to achieve abstraction.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By interface, we can support the functionality of multiple inheritance.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 can be used to achieve loose coupling.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2039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Internal addition by compiler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java compiler adds public and abstract keywords before the interface method. More, it adds public, static and final keywords before data members.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"/>
          <a:stretch/>
        </p:blipFill>
        <p:spPr bwMode="auto">
          <a:xfrm>
            <a:off x="427170" y="3068960"/>
            <a:ext cx="846530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45616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Understanding relationship between classes and interfaces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58" y="1676400"/>
            <a:ext cx="8765862" cy="347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36827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Interface Example: </a:t>
            </a:r>
            <a:r>
              <a:rPr lang="en-IN" dirty="0" err="1"/>
              <a:t>Drawable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//Interface declaration: by first user  </a:t>
            </a:r>
          </a:p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draw();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//Implementation: by second user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Rectangle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draw(){</a:t>
            </a:r>
            <a:r>
              <a:rPr lang="en-IN" dirty="0" err="1"/>
              <a:t>System.out.println</a:t>
            </a:r>
            <a:r>
              <a:rPr lang="en-IN" dirty="0"/>
              <a:t>("drawing rectangle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4191" y="1556792"/>
            <a:ext cx="4038600" cy="429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Circle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draw(){</a:t>
            </a:r>
            <a:r>
              <a:rPr lang="en-IN" dirty="0" err="1"/>
              <a:t>System.out.println</a:t>
            </a:r>
            <a:r>
              <a:rPr lang="en-IN" dirty="0"/>
              <a:t>("drawing circle");}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//Using interface: by third user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TestInterface1{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Drawable</a:t>
            </a:r>
            <a:r>
              <a:rPr lang="en-IN" dirty="0"/>
              <a:t> d=</a:t>
            </a:r>
            <a:r>
              <a:rPr lang="en-IN" b="1" dirty="0"/>
              <a:t>new</a:t>
            </a:r>
            <a:r>
              <a:rPr lang="en-IN" dirty="0"/>
              <a:t> Circle();//In real scenario, object is provided by method e.g. </a:t>
            </a:r>
            <a:r>
              <a:rPr lang="en-IN" dirty="0" err="1"/>
              <a:t>getDrawable</a:t>
            </a:r>
            <a:r>
              <a:rPr lang="en-IN" dirty="0"/>
              <a:t>()  </a:t>
            </a:r>
          </a:p>
          <a:p>
            <a:pPr marL="0" indent="0">
              <a:buNone/>
            </a:pPr>
            <a:r>
              <a:rPr lang="en-IN" dirty="0" err="1"/>
              <a:t>d.draw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31875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Difference between abstract class and interface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79252"/>
              </p:ext>
            </p:extLst>
          </p:nvPr>
        </p:nvGraphicFramePr>
        <p:xfrm>
          <a:off x="395536" y="1475656"/>
          <a:ext cx="8496946" cy="4743860"/>
        </p:xfrm>
        <a:graphic>
          <a:graphicData uri="http://schemas.openxmlformats.org/drawingml/2006/table">
            <a:tbl>
              <a:tblPr/>
              <a:tblGrid>
                <a:gridCol w="4248473"/>
                <a:gridCol w="4248473"/>
              </a:tblGrid>
              <a:tr h="39352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306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 Abstract class can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 abstract and non-abstract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methods.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can have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abstract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methods. Since Java 8, it can have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 and static methods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also.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doesn't support multiple inheritance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supports multiple inheritance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683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have final, non-final, static and non-static variables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has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static and final variables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provide the implementation of interface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can't provide the implementation of abstract class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5) The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keyword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is used to declare abstract class.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keyword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is used to declare interface.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8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6)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class Shape{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void draw();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interface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void draw();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334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class that is declared with abstract keyword, is known as abstract class in java. It can have abstract and non-abstract methods (method with body).</a:t>
            </a:r>
          </a:p>
          <a:p>
            <a:pPr algn="just"/>
            <a:r>
              <a:rPr lang="en-IN" dirty="0"/>
              <a:t>Before learning java abstract class, let's understand the abstraction in java first.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3036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Can abstract class have constructors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Can abstract class implements interface in Java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does they require to implement all methods?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abstract class be final in Java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will happen if we define a concrete method in an interface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will happen if we not initialize variables in an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 create object for an interface?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910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</a:t>
            </a:r>
            <a:r>
              <a:rPr lang="en-US" sz="3000" b="1"/>
              <a:t>Session </a:t>
            </a:r>
            <a:r>
              <a:rPr lang="en-US" sz="3000" b="1" smtClean="0"/>
              <a:t>– </a:t>
            </a:r>
            <a:r>
              <a:rPr lang="en-US" sz="3000" b="1" smtClean="0"/>
              <a:t>10B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916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Abstraction in Java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Abstraction</a:t>
            </a:r>
            <a:r>
              <a:rPr lang="en-IN" dirty="0"/>
              <a:t> is a process of hiding the implementation details and showing only functionality to the user.</a:t>
            </a:r>
          </a:p>
          <a:p>
            <a:pPr algn="just"/>
            <a:r>
              <a:rPr lang="en-IN" dirty="0"/>
              <a:t>Another way, it shows only important things to the user and hides the internal details for example sending </a:t>
            </a:r>
            <a:r>
              <a:rPr lang="en-IN" dirty="0" err="1"/>
              <a:t>sms</a:t>
            </a:r>
            <a:r>
              <a:rPr lang="en-IN" dirty="0"/>
              <a:t>, you just type the text and send the message. You don't know the internal processing about the message delivery.</a:t>
            </a:r>
          </a:p>
          <a:p>
            <a:pPr algn="just"/>
            <a:r>
              <a:rPr lang="en-IN" dirty="0"/>
              <a:t>Abstraction lets you focus on what the object does instead of how it does it.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64497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Ways to achieve Abstraction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</a:t>
            </a:r>
            <a:r>
              <a:rPr lang="en-IN" dirty="0"/>
              <a:t>are two ways to achieve abstraction in java</a:t>
            </a:r>
          </a:p>
          <a:p>
            <a:pPr lvl="2"/>
            <a:r>
              <a:rPr lang="en-IN" dirty="0"/>
              <a:t>Abstract class (0 to 100%)</a:t>
            </a:r>
          </a:p>
          <a:p>
            <a:pPr lvl="2"/>
            <a:r>
              <a:rPr lang="en-IN" dirty="0"/>
              <a:t>Interface (100%)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10262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Abstract class in </a:t>
            </a:r>
            <a:r>
              <a:rPr lang="en-IN" b="1" dirty="0" smtClean="0"/>
              <a:t>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class that is declared as abstract is known as </a:t>
            </a:r>
            <a:r>
              <a:rPr lang="en-IN" b="1" dirty="0"/>
              <a:t>abstract class</a:t>
            </a:r>
            <a:r>
              <a:rPr lang="en-IN" dirty="0"/>
              <a:t>. It needs to be extended and its method implemented. It cannot be instantiated.</a:t>
            </a:r>
          </a:p>
          <a:p>
            <a:r>
              <a:rPr lang="en-IN" dirty="0"/>
              <a:t>Example </a:t>
            </a:r>
            <a:r>
              <a:rPr lang="en-IN" dirty="0" smtClean="0"/>
              <a:t>of abstract </a:t>
            </a:r>
            <a:r>
              <a:rPr lang="en-IN" dirty="0"/>
              <a:t>class</a:t>
            </a:r>
          </a:p>
          <a:p>
            <a:pPr lvl="1"/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4339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210" y="836712"/>
            <a:ext cx="3300904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Abstract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8563" y="2060848"/>
            <a:ext cx="8229600" cy="4297363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verdana"/>
              </a:rPr>
              <a:t>A method that is declared as abstract and does not have implementation is known as abstract method.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abstract method</a:t>
            </a:r>
          </a:p>
          <a:p>
            <a:pPr lvl="1"/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printStatus</a:t>
            </a:r>
            <a:r>
              <a:rPr lang="en-IN" dirty="0"/>
              <a:t>();//no body and abstract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360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abstract class that has abstract method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Honda4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safely..");}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Bike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Honda4();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running safely.. 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25853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85800"/>
            <a:ext cx="8229600" cy="914400"/>
          </a:xfrm>
        </p:spPr>
        <p:txBody>
          <a:bodyPr/>
          <a:lstStyle/>
          <a:p>
            <a:r>
              <a:rPr lang="en-US" dirty="0" smtClean="0"/>
              <a:t>Example 2:</a:t>
            </a:r>
            <a:r>
              <a:rPr lang="en-IN" i="1" dirty="0" smtClean="0"/>
              <a:t>TestBank.java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SBI </a:t>
            </a:r>
            <a:r>
              <a:rPr lang="en-IN" b="1" dirty="0"/>
              <a:t>extends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(){</a:t>
            </a:r>
            <a:r>
              <a:rPr lang="en-IN" b="1" dirty="0"/>
              <a:t>return</a:t>
            </a:r>
            <a:r>
              <a:rPr lang="en-IN" dirty="0"/>
              <a:t> 7;}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PNB </a:t>
            </a:r>
            <a:r>
              <a:rPr lang="en-IN" b="1" dirty="0"/>
              <a:t>extends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(){</a:t>
            </a:r>
            <a:r>
              <a:rPr lang="en-IN" b="1" dirty="0"/>
              <a:t>return</a:t>
            </a:r>
            <a:r>
              <a:rPr lang="en-IN" dirty="0"/>
              <a:t> 8;}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441192"/>
            <a:ext cx="40386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TestBank</a:t>
            </a:r>
            <a:r>
              <a:rPr lang="en-IN" dirty="0"/>
              <a:t>{  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 marL="0" indent="0">
              <a:buNone/>
            </a:pPr>
            <a:r>
              <a:rPr lang="en-IN" dirty="0"/>
              <a:t>Bank b;  </a:t>
            </a:r>
          </a:p>
          <a:p>
            <a:pPr marL="0" indent="0">
              <a:buNone/>
            </a:pPr>
            <a:r>
              <a:rPr lang="en-IN" dirty="0"/>
              <a:t>b=</a:t>
            </a:r>
            <a:r>
              <a:rPr lang="en-IN" b="1" dirty="0"/>
              <a:t>new</a:t>
            </a:r>
            <a:r>
              <a:rPr lang="en-IN" dirty="0"/>
              <a:t> SBI();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("Rate of Interest is: "+</a:t>
            </a:r>
            <a:r>
              <a:rPr lang="en-IN" dirty="0" err="1"/>
              <a:t>b.getRateOfInterest</a:t>
            </a:r>
            <a:r>
              <a:rPr lang="en-IN" dirty="0"/>
              <a:t>()+" %");    </a:t>
            </a:r>
          </a:p>
          <a:p>
            <a:pPr marL="0" indent="0">
              <a:buNone/>
            </a:pPr>
            <a:r>
              <a:rPr lang="en-IN" dirty="0"/>
              <a:t>b=</a:t>
            </a:r>
            <a:r>
              <a:rPr lang="en-IN" b="1" dirty="0"/>
              <a:t>new</a:t>
            </a:r>
            <a:r>
              <a:rPr lang="en-IN" dirty="0"/>
              <a:t> PNB();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("Rate of Interest is: "+</a:t>
            </a:r>
            <a:r>
              <a:rPr lang="en-IN" dirty="0" err="1"/>
              <a:t>b.getRateOfInterest</a:t>
            </a:r>
            <a:r>
              <a:rPr lang="en-IN" dirty="0"/>
              <a:t>()+" %");    </a:t>
            </a:r>
          </a:p>
          <a:p>
            <a:pPr marL="0" indent="0">
              <a:buNone/>
            </a:pPr>
            <a:r>
              <a:rPr lang="en-IN" dirty="0"/>
              <a:t>}}    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0" y="53144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</a:t>
            </a:r>
          </a:p>
          <a:p>
            <a:r>
              <a:rPr lang="en-IN" b="1" dirty="0">
                <a:solidFill>
                  <a:srgbClr val="FF0000"/>
                </a:solidFill>
              </a:rPr>
              <a:t>Rate of Interest is: 7 %</a:t>
            </a:r>
          </a:p>
          <a:p>
            <a:r>
              <a:rPr lang="en-IN" b="1" dirty="0">
                <a:solidFill>
                  <a:srgbClr val="FF0000"/>
                </a:solidFill>
              </a:rPr>
              <a:t> Rate of Interest is: 8 %</a:t>
            </a:r>
          </a:p>
        </p:txBody>
      </p:sp>
    </p:spTree>
    <p:extLst>
      <p:ext uri="{BB962C8B-B14F-4D97-AF65-F5344CB8AC3E}">
        <p14:creationId xmlns:p14="http://schemas.microsoft.com/office/powerpoint/2010/main" val="69641192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Abstract class </a:t>
            </a:r>
            <a:r>
              <a:rPr lang="en-IN" dirty="0" smtClean="0"/>
              <a:t>have </a:t>
            </a:r>
            <a:r>
              <a:rPr lang="en-IN" dirty="0"/>
              <a:t>constructor, data member, methods etc.</a:t>
            </a:r>
          </a:p>
          <a:p>
            <a:pPr marL="0" indent="0">
              <a:buNone/>
            </a:pPr>
            <a:r>
              <a:rPr lang="en-IN" dirty="0"/>
              <a:t>An abstract class can have data member, abstract method, method body, constructor and even main() method.</a:t>
            </a:r>
          </a:p>
        </p:txBody>
      </p:sp>
    </p:spTree>
    <p:extLst>
      <p:ext uri="{BB962C8B-B14F-4D97-AF65-F5344CB8AC3E}">
        <p14:creationId xmlns:p14="http://schemas.microsoft.com/office/powerpoint/2010/main" val="24197911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class 10</Template>
  <TotalTime>38</TotalTime>
  <Words>414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Cambria</vt:lpstr>
      <vt:lpstr>Courier New</vt:lpstr>
      <vt:lpstr>Georgia</vt:lpstr>
      <vt:lpstr>Times New Roman</vt:lpstr>
      <vt:lpstr>verdana</vt:lpstr>
      <vt:lpstr>Wingdings</vt:lpstr>
      <vt:lpstr>Smart_ppt_Theme</vt:lpstr>
      <vt:lpstr>Abstract class in Java </vt:lpstr>
      <vt:lpstr>Abstract Class</vt:lpstr>
      <vt:lpstr>Abstraction in Java </vt:lpstr>
      <vt:lpstr>Ways to achieve Abstraction </vt:lpstr>
      <vt:lpstr>Abstract class in Java</vt:lpstr>
      <vt:lpstr>PowerPoint Presentation</vt:lpstr>
      <vt:lpstr>Example of abstract class that has abstract method </vt:lpstr>
      <vt:lpstr>Example 2:TestBank.java</vt:lpstr>
      <vt:lpstr>Abstract class</vt:lpstr>
      <vt:lpstr>TestAbstraction2.java</vt:lpstr>
      <vt:lpstr>RULES</vt:lpstr>
      <vt:lpstr>PowerPoint Presentation</vt:lpstr>
      <vt:lpstr>Interface in Java  </vt:lpstr>
      <vt:lpstr>Interface</vt:lpstr>
      <vt:lpstr>Why use Java interface? </vt:lpstr>
      <vt:lpstr>Internal addition by compiler </vt:lpstr>
      <vt:lpstr>Understanding relationship between classes and interfaces </vt:lpstr>
      <vt:lpstr>Java Interface Example: Drawable </vt:lpstr>
      <vt:lpstr>Difference between abstract class and interface </vt:lpstr>
      <vt:lpstr>Questions</vt:lpstr>
      <vt:lpstr>End of Session – 10B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in Java</dc:title>
  <dc:creator>User3</dc:creator>
  <cp:lastModifiedBy>Shanthi</cp:lastModifiedBy>
  <cp:revision>10</cp:revision>
  <dcterms:created xsi:type="dcterms:W3CDTF">2017-12-29T04:14:33Z</dcterms:created>
  <dcterms:modified xsi:type="dcterms:W3CDTF">2018-01-17T04:12:26Z</dcterms:modified>
</cp:coreProperties>
</file>