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DA232"/>
    <a:srgbClr val="A5E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5CB19-297E-41FB-A065-611A2F24DE92}" v="28" dt="2024-02-28T06:33:39.190"/>
    <p1510:client id="{923231AD-FB17-478F-9D87-B19AED35765F}" v="3803" dt="2024-02-27T15:48:28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i Gavhane" userId="cd16bd6e37da8e02" providerId="Windows Live" clId="Web-{8F15CB19-297E-41FB-A065-611A2F24DE92}"/>
    <pc:docChg chg="addSld modSld">
      <pc:chgData name="Dnyaneshwari Gavhane" userId="cd16bd6e37da8e02" providerId="Windows Live" clId="Web-{8F15CB19-297E-41FB-A065-611A2F24DE92}" dt="2024-02-28T06:33:39.190" v="33" actId="20577"/>
      <pc:docMkLst>
        <pc:docMk/>
      </pc:docMkLst>
      <pc:sldChg chg="modSp">
        <pc:chgData name="Dnyaneshwari Gavhane" userId="cd16bd6e37da8e02" providerId="Windows Live" clId="Web-{8F15CB19-297E-41FB-A065-611A2F24DE92}" dt="2024-02-28T06:33:39.190" v="33" actId="20577"/>
        <pc:sldMkLst>
          <pc:docMk/>
          <pc:sldMk cId="4215182823" sldId="261"/>
        </pc:sldMkLst>
        <pc:spChg chg="mod">
          <ac:chgData name="Dnyaneshwari Gavhane" userId="cd16bd6e37da8e02" providerId="Windows Live" clId="Web-{8F15CB19-297E-41FB-A065-611A2F24DE92}" dt="2024-02-28T06:33:39.190" v="33" actId="20577"/>
          <ac:spMkLst>
            <pc:docMk/>
            <pc:sldMk cId="4215182823" sldId="261"/>
            <ac:spMk id="3" creationId="{9AE19B77-4441-B8C2-8527-7923164ED179}"/>
          </ac:spMkLst>
        </pc:spChg>
      </pc:sldChg>
      <pc:sldChg chg="addSp delSp modSp new mod setBg">
        <pc:chgData name="Dnyaneshwari Gavhane" userId="cd16bd6e37da8e02" providerId="Windows Live" clId="Web-{8F15CB19-297E-41FB-A065-611A2F24DE92}" dt="2024-02-28T06:29:01.324" v="31" actId="20577"/>
        <pc:sldMkLst>
          <pc:docMk/>
          <pc:sldMk cId="3890025924" sldId="272"/>
        </pc:sldMkLst>
        <pc:spChg chg="add mod">
          <ac:chgData name="Dnyaneshwari Gavhane" userId="cd16bd6e37da8e02" providerId="Windows Live" clId="Web-{8F15CB19-297E-41FB-A065-611A2F24DE92}" dt="2024-02-28T06:29:01.324" v="31" actId="20577"/>
          <ac:spMkLst>
            <pc:docMk/>
            <pc:sldMk cId="3890025924" sldId="272"/>
            <ac:spMk id="2" creationId="{9F7526CD-E218-69DC-ABE1-1633DB49579B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7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9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1" creationId="{FFD48BC7-DC40-47DE-87EE-9F4B6ECB9ABB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3" creationId="{E502BBC7-2C76-46F3-BC24-5985BC13DB88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5" creationId="{9C45F024-2468-4D8A-9E11-BB2B1E0A3B37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7" creationId="{3629484E-3792-4B3D-89AD-7C8A1ED0E0D4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19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0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1" creationId="{1ACA2EA0-FFD3-42EC-9406-B595015ED96E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2" creationId="{D5288BCE-665C-472A-8C43-664BCFA31E43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3" creationId="{46C57131-53A7-4C1A-BEA8-25F06A06AD29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5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6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7" creationId="{5463EB0A-3D7C-4AA5-BFA5-8EE5B4BA5624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8" creationId="{7945AD00-F967-454D-A4B2-39ABA5C88C20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9" creationId="{E9BC5B79-B912-427C-8219-E3E50943FCDE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1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2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3" creationId="{F1C4E306-BC28-4A7B-871B-1926F6FA6EF3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4" creationId="{C3ECC9B4-989C-4F71-A6BC-DEBC1D9FD0BD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5" creationId="{7948E8DE-A931-4EF0-BE1D-F1027474099B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6" creationId="{B0E4BB4F-99AB-4C4E-A763-C5AC5273DF5D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38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39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40" creationId="{BAD76F3E-3A97-486B-B402-44400A8B9173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41" creationId="{391F6B52-91F4-4AEB-B6DB-29FEBCF28C8B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42" creationId="{2CD6F061-7C53-44F4-9794-953DB70A451B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4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5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6" creationId="{58A7B327-35EE-44E9-8CE4-4DD5744B61DC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7" creationId="{284A8429-F65A-490D-96E4-1158D3E8A026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8" creationId="{0F022291-A82B-4D23-A1E0-5F9BD684669E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0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1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2" creationId="{72C7A71F-A746-4AB2-8FF5-03D4135FAFAD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3" creationId="{17FF8914-DDE9-46F8-AF0A-54FD0AC09BEE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4" creationId="{094C1DE0-31FE-4AD0-95EA-B65CA6B89D58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5" creationId="{3F736409-6C07-4CE8-86F8-1174E2235C2E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57" creationId="{8D06CE56-3881-4ADA-8CEF-D18B02C242A3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58" creationId="{79F3C543-62EC-4433-9C93-A2CD8764E9B4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59" creationId="{FFD48BC7-DC40-47DE-87EE-9F4B6ECB9ABB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60" creationId="{E502BBC7-2C76-46F3-BC24-5985BC13DB88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61" creationId="{9C45F024-2468-4D8A-9E11-BB2B1E0A3B37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62" creationId="{3629484E-3792-4B3D-89AD-7C8A1ED0E0D4}"/>
          </ac:spMkLst>
        </pc:spChg>
      </pc:sldChg>
    </pc:docChg>
  </pc:docChgLst>
  <pc:docChgLst>
    <pc:chgData name="Dnyaneshwari Gavhane" userId="cd16bd6e37da8e02" providerId="Windows Live" clId="Web-{923231AD-FB17-478F-9D87-B19AED35765F}"/>
    <pc:docChg chg="addSld delSld modSld addMainMaster delMainMaster">
      <pc:chgData name="Dnyaneshwari Gavhane" userId="cd16bd6e37da8e02" providerId="Windows Live" clId="Web-{923231AD-FB17-478F-9D87-B19AED35765F}" dt="2024-02-27T15:48:28.646" v="3450" actId="20577"/>
      <pc:docMkLst>
        <pc:docMk/>
      </pc:docMkLst>
      <pc:sldChg chg="addSp delSp modSp mod modTransition setBg modClrScheme chgLayout">
        <pc:chgData name="Dnyaneshwari Gavhane" userId="cd16bd6e37da8e02" providerId="Windows Live" clId="Web-{923231AD-FB17-478F-9D87-B19AED35765F}" dt="2024-02-27T12:29:37.122" v="101" actId="20577"/>
        <pc:sldMkLst>
          <pc:docMk/>
          <pc:sldMk cId="109857222" sldId="256"/>
        </pc:sldMkLst>
        <pc:spChg chg="mod">
          <ac:chgData name="Dnyaneshwari Gavhane" userId="cd16bd6e37da8e02" providerId="Windows Live" clId="Web-{923231AD-FB17-478F-9D87-B19AED35765F}" dt="2024-02-27T12:29:07.215" v="10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nyaneshwari Gavhane" userId="cd16bd6e37da8e02" providerId="Windows Live" clId="Web-{923231AD-FB17-478F-9D87-B19AED35765F}" dt="2024-02-27T12:29:37.122" v="10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nyaneshwari Gavhane" userId="cd16bd6e37da8e02" providerId="Windows Live" clId="Web-{923231AD-FB17-478F-9D87-B19AED35765F}" dt="2024-02-27T12:14:07.024" v="1"/>
          <ac:spMkLst>
            <pc:docMk/>
            <pc:sldMk cId="109857222" sldId="256"/>
            <ac:spMk id="8" creationId="{AEF0F480-AC05-4FED-9090-797A1AA65C7F}"/>
          </ac:spMkLst>
        </pc:spChg>
        <pc:spChg chg="add del">
          <ac:chgData name="Dnyaneshwari Gavhane" userId="cd16bd6e37da8e02" providerId="Windows Live" clId="Web-{923231AD-FB17-478F-9D87-B19AED35765F}" dt="2024-02-27T12:14:11.180" v="3"/>
          <ac:spMkLst>
            <pc:docMk/>
            <pc:sldMk cId="109857222" sldId="256"/>
            <ac:spMk id="9" creationId="{6A121316-E4D0-41D7-9C79-9FF8F36D4262}"/>
          </ac:spMkLst>
        </pc:spChg>
        <pc:spChg chg="add del">
          <ac:chgData name="Dnyaneshwari Gavhane" userId="cd16bd6e37da8e02" providerId="Windows Live" clId="Web-{923231AD-FB17-478F-9D87-B19AED35765F}" dt="2024-02-27T12:14:07.024" v="1"/>
          <ac:spMkLst>
            <pc:docMk/>
            <pc:sldMk cId="109857222" sldId="256"/>
            <ac:spMk id="10" creationId="{295D3A5B-8711-48A3-ABD6-39982B1748C8}"/>
          </ac:spMkLst>
        </pc:spChg>
        <pc:spChg chg="add del">
          <ac:chgData name="Dnyaneshwari Gavhane" userId="cd16bd6e37da8e02" providerId="Windows Live" clId="Web-{923231AD-FB17-478F-9D87-B19AED35765F}" dt="2024-02-27T12:14:11.180" v="3"/>
          <ac:spMkLst>
            <pc:docMk/>
            <pc:sldMk cId="109857222" sldId="256"/>
            <ac:spMk id="11" creationId="{07EE0F9E-42CB-4AE4-971C-7BD191D5DCB3}"/>
          </ac:spMkLst>
        </pc:spChg>
        <pc:spChg chg="add del">
          <ac:chgData name="Dnyaneshwari Gavhane" userId="cd16bd6e37da8e02" providerId="Windows Live" clId="Web-{923231AD-FB17-478F-9D87-B19AED35765F}" dt="2024-02-27T12:14:11.180" v="3"/>
          <ac:spMkLst>
            <pc:docMk/>
            <pc:sldMk cId="109857222" sldId="256"/>
            <ac:spMk id="13" creationId="{1AEB967B-31A3-42E3-8382-73443D264092}"/>
          </ac:spMkLst>
        </pc:spChg>
        <pc:spChg chg="add del">
          <ac:chgData name="Dnyaneshwari Gavhane" userId="cd16bd6e37da8e02" providerId="Windows Live" clId="Web-{923231AD-FB17-478F-9D87-B19AED35765F}" dt="2024-02-27T12:14:18.086" v="5"/>
          <ac:spMkLst>
            <pc:docMk/>
            <pc:sldMk cId="109857222" sldId="256"/>
            <ac:spMk id="15" creationId="{33E93247-6229-44AB-A550-739E971E690B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0" creationId="{E91DC736-0EF8-4F87-9146-EBF1D2EE4D3D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2" creationId="{097CD68E-23E3-4007-8847-CD0944C4F7BE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3" creationId="{AF2F604E-43BE-4DC3-B983-E071523364F8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4" creationId="{08C9B587-E65E-4B52-B37C-ABEBB6E87928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29" creationId="{6234BCC6-39B9-47D9-8BF8-C665401AE23C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1" creationId="{72A9CE9D-DAC3-40AF-B504-78A64A909F9D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3" creationId="{506D7452-6CDE-4381-86CE-07B2459383D5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5" creationId="{762DA937-8B55-4317-BD32-98D7AF30E39E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7" creationId="{C52EE5A8-045B-4D39-8ED1-513334085EEC}"/>
          </ac:spMkLst>
        </pc:spChg>
        <pc:spChg chg="add del">
          <ac:chgData name="Dnyaneshwari Gavhane" userId="cd16bd6e37da8e02" providerId="Windows Live" clId="Web-{923231AD-FB17-478F-9D87-B19AED35765F}" dt="2024-02-27T12:28:07.026" v="96"/>
          <ac:spMkLst>
            <pc:docMk/>
            <pc:sldMk cId="109857222" sldId="256"/>
            <ac:spMk id="39" creationId="{197C305C-0E98-44D5-A930-21F23CC52F93}"/>
          </ac:spMkLst>
        </pc:spChg>
        <pc:spChg chg="add del">
          <ac:chgData name="Dnyaneshwari Gavhane" userId="cd16bd6e37da8e02" providerId="Windows Live" clId="Web-{923231AD-FB17-478F-9D87-B19AED35765F}" dt="2024-02-27T12:28:07.026" v="96"/>
          <ac:spMkLst>
            <pc:docMk/>
            <pc:sldMk cId="109857222" sldId="256"/>
            <ac:spMk id="40" creationId="{A3473CF9-37EB-43E7-89EF-D2D1C53D1DAC}"/>
          </ac:spMkLst>
        </pc:spChg>
        <pc:spChg chg="add del">
          <ac:chgData name="Dnyaneshwari Gavhane" userId="cd16bd6e37da8e02" providerId="Windows Live" clId="Web-{923231AD-FB17-478F-9D87-B19AED35765F}" dt="2024-02-27T12:28:07.026" v="96"/>
          <ac:spMkLst>
            <pc:docMk/>
            <pc:sldMk cId="109857222" sldId="256"/>
            <ac:spMk id="41" creationId="{586B4EF9-43BA-4655-A6FF-1D8E21574C95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3" creationId="{1D50F262-343C-4101-AB3C-9DA1072F7305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4" creationId="{6A0924B3-0260-445E-AFD7-9533C0D1B3C9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5" creationId="{7C34E8CB-B972-4A94-8469-315C10C2AA93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6" creationId="{114A821F-8663-46BA-8CC0-D4C44F639F3A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7" creationId="{67EF550F-47CE-4FB2-9DAC-12AD835C833D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49" creationId="{FB33DC6A-1F1C-4A06-834E-CFF88F1C0BB9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0" creationId="{0FE1D5CF-87B8-4A8A-AD3C-01D06A60769B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1" creationId="{60926200-45C2-41E9-839F-31CD5FE4CD59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2" creationId="{AF2F604E-43BE-4DC3-B983-E071523364F8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3" creationId="{08C9B587-E65E-4B52-B37C-ABEBB6E87928}"/>
          </ac:spMkLst>
        </pc:spChg>
        <pc:picChg chg="add del">
          <ac:chgData name="Dnyaneshwari Gavhane" userId="cd16bd6e37da8e02" providerId="Windows Live" clId="Web-{923231AD-FB17-478F-9D87-B19AED35765F}" dt="2024-02-27T12:14:11.180" v="3"/>
          <ac:picMkLst>
            <pc:docMk/>
            <pc:sldMk cId="109857222" sldId="256"/>
            <ac:picMk id="4" creationId="{FB5EF697-87C5-6A0E-5281-65919C396CDD}"/>
          </ac:picMkLst>
        </pc:picChg>
        <pc:picChg chg="add mod ord">
          <ac:chgData name="Dnyaneshwari Gavhane" userId="cd16bd6e37da8e02" providerId="Windows Live" clId="Web-{923231AD-FB17-478F-9D87-B19AED35765F}" dt="2024-02-27T12:28:15.057" v="99"/>
          <ac:picMkLst>
            <pc:docMk/>
            <pc:sldMk cId="109857222" sldId="256"/>
            <ac:picMk id="5" creationId="{0D58B216-E7B0-CA13-FD08-7E129CCA08EE}"/>
          </ac:picMkLst>
        </pc:picChg>
        <pc:picChg chg="add del">
          <ac:chgData name="Dnyaneshwari Gavhane" userId="cd16bd6e37da8e02" providerId="Windows Live" clId="Web-{923231AD-FB17-478F-9D87-B19AED35765F}" dt="2024-02-27T12:14:18.086" v="5"/>
          <ac:picMkLst>
            <pc:docMk/>
            <pc:sldMk cId="109857222" sldId="256"/>
            <ac:picMk id="18" creationId="{7FFE12DF-D9D5-5C94-0D64-C04876A47610}"/>
          </ac:picMkLst>
        </pc:picChg>
        <pc:picChg chg="add mod ord">
          <ac:chgData name="Dnyaneshwari Gavhane" userId="cd16bd6e37da8e02" providerId="Windows Live" clId="Web-{923231AD-FB17-478F-9D87-B19AED35765F}" dt="2024-02-27T12:28:15.057" v="99"/>
          <ac:picMkLst>
            <pc:docMk/>
            <pc:sldMk cId="109857222" sldId="256"/>
            <ac:picMk id="21" creationId="{4E1A91C8-BFB4-D210-FF01-A93E40B99995}"/>
          </ac:picMkLst>
        </pc:picChg>
        <pc:cxnChg chg="add del">
          <ac:chgData name="Dnyaneshwari Gavhane" userId="cd16bd6e37da8e02" providerId="Windows Live" clId="Web-{923231AD-FB17-478F-9D87-B19AED35765F}" dt="2024-02-27T12:14:18.086" v="5"/>
          <ac:cxnSpMkLst>
            <pc:docMk/>
            <pc:sldMk cId="109857222" sldId="256"/>
            <ac:cxnSpMk id="16" creationId="{EE2E603F-4A95-4FE8-BB06-211DFD75DBEF}"/>
          </ac:cxnSpMkLst>
        </pc:cxnChg>
        <pc:cxnChg chg="add del">
          <ac:chgData name="Dnyaneshwari Gavhane" userId="cd16bd6e37da8e02" providerId="Windows Live" clId="Web-{923231AD-FB17-478F-9D87-B19AED35765F}" dt="2024-02-27T12:14:18.086" v="5"/>
          <ac:cxnSpMkLst>
            <pc:docMk/>
            <pc:sldMk cId="109857222" sldId="256"/>
            <ac:cxnSpMk id="17" creationId="{D7CC41EB-2D81-4303-9171-6401B388BA35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2:33:50.033" v="124" actId="20577"/>
        <pc:sldMkLst>
          <pc:docMk/>
          <pc:sldMk cId="1977192762" sldId="257"/>
        </pc:sldMkLst>
        <pc:spChg chg="mod">
          <ac:chgData name="Dnyaneshwari Gavhane" userId="cd16bd6e37da8e02" providerId="Windows Live" clId="Web-{923231AD-FB17-478F-9D87-B19AED35765F}" dt="2024-02-27T12:30:39.185" v="109" actId="20577"/>
          <ac:spMkLst>
            <pc:docMk/>
            <pc:sldMk cId="1977192762" sldId="257"/>
            <ac:spMk id="2" creationId="{F2C68DD7-721F-E3FE-7778-70BC1FDA4026}"/>
          </ac:spMkLst>
        </pc:spChg>
        <pc:spChg chg="del">
          <ac:chgData name="Dnyaneshwari Gavhane" userId="cd16bd6e37da8e02" providerId="Windows Live" clId="Web-{923231AD-FB17-478F-9D87-B19AED35765F}" dt="2024-02-27T12:31:01.014" v="110"/>
          <ac:spMkLst>
            <pc:docMk/>
            <pc:sldMk cId="1977192762" sldId="257"/>
            <ac:spMk id="3" creationId="{C91EE069-889A-BE20-2C54-22FD3FD3EBEE}"/>
          </ac:spMkLst>
        </pc:spChg>
        <pc:spChg chg="add del mod">
          <ac:chgData name="Dnyaneshwari Gavhane" userId="cd16bd6e37da8e02" providerId="Windows Live" clId="Web-{923231AD-FB17-478F-9D87-B19AED35765F}" dt="2024-02-27T12:31:24.405" v="112"/>
          <ac:spMkLst>
            <pc:docMk/>
            <pc:sldMk cId="1977192762" sldId="257"/>
            <ac:spMk id="6" creationId="{EC38F83B-9248-BA87-7E55-7FA57626D7BD}"/>
          </ac:spMkLst>
        </pc:spChg>
        <pc:spChg chg="add mod">
          <ac:chgData name="Dnyaneshwari Gavhane" userId="cd16bd6e37da8e02" providerId="Windows Live" clId="Web-{923231AD-FB17-478F-9D87-B19AED35765F}" dt="2024-02-27T12:33:50.033" v="124" actId="20577"/>
          <ac:spMkLst>
            <pc:docMk/>
            <pc:sldMk cId="1977192762" sldId="257"/>
            <ac:spMk id="9" creationId="{1D6C53AD-C523-C0ED-2B7F-BFF1FA668145}"/>
          </ac:spMkLst>
        </pc:spChg>
        <pc:picChg chg="add del mod ord">
          <ac:chgData name="Dnyaneshwari Gavhane" userId="cd16bd6e37da8e02" providerId="Windows Live" clId="Web-{923231AD-FB17-478F-9D87-B19AED35765F}" dt="2024-02-27T12:31:09.999" v="111"/>
          <ac:picMkLst>
            <pc:docMk/>
            <pc:sldMk cId="1977192762" sldId="257"/>
            <ac:picMk id="4" creationId="{691E7AEA-1DAE-DCB6-A8FE-C1742AFEFA5F}"/>
          </ac:picMkLst>
        </pc:picChg>
        <pc:picChg chg="add del mod ord">
          <ac:chgData name="Dnyaneshwari Gavhane" userId="cd16bd6e37da8e02" providerId="Windows Live" clId="Web-{923231AD-FB17-478F-9D87-B19AED35765F}" dt="2024-02-27T12:31:31.124" v="113"/>
          <ac:picMkLst>
            <pc:docMk/>
            <pc:sldMk cId="1977192762" sldId="257"/>
            <ac:picMk id="7" creationId="{D68E9D80-D98D-20D8-26DF-DC0C8022461C}"/>
          </ac:picMkLst>
        </pc:picChg>
      </pc:sldChg>
      <pc:sldChg chg="modSp new">
        <pc:chgData name="Dnyaneshwari Gavhane" userId="cd16bd6e37da8e02" providerId="Windows Live" clId="Web-{923231AD-FB17-478F-9D87-B19AED35765F}" dt="2024-02-27T12:40:07.916" v="231" actId="20577"/>
        <pc:sldMkLst>
          <pc:docMk/>
          <pc:sldMk cId="2943023420" sldId="258"/>
        </pc:sldMkLst>
        <pc:spChg chg="mod">
          <ac:chgData name="Dnyaneshwari Gavhane" userId="cd16bd6e37da8e02" providerId="Windows Live" clId="Web-{923231AD-FB17-478F-9D87-B19AED35765F}" dt="2024-02-27T12:34:27.222" v="131" actId="20577"/>
          <ac:spMkLst>
            <pc:docMk/>
            <pc:sldMk cId="2943023420" sldId="258"/>
            <ac:spMk id="2" creationId="{1CC5DC73-86B2-8BF2-FCD1-22F3AF73D167}"/>
          </ac:spMkLst>
        </pc:spChg>
        <pc:spChg chg="mod">
          <ac:chgData name="Dnyaneshwari Gavhane" userId="cd16bd6e37da8e02" providerId="Windows Live" clId="Web-{923231AD-FB17-478F-9D87-B19AED35765F}" dt="2024-02-27T12:40:07.916" v="231" actId="20577"/>
          <ac:spMkLst>
            <pc:docMk/>
            <pc:sldMk cId="2943023420" sldId="258"/>
            <ac:spMk id="3" creationId="{93F01C22-FC56-915D-2583-C40F5AEDBD8D}"/>
          </ac:spMkLst>
        </pc:spChg>
      </pc:sldChg>
      <pc:sldChg chg="addSp delSp modSp new addAnim">
        <pc:chgData name="Dnyaneshwari Gavhane" userId="cd16bd6e37da8e02" providerId="Windows Live" clId="Web-{923231AD-FB17-478F-9D87-B19AED35765F}" dt="2024-02-27T13:24:59.600" v="1943" actId="20577"/>
        <pc:sldMkLst>
          <pc:docMk/>
          <pc:sldMk cId="507493695" sldId="259"/>
        </pc:sldMkLst>
        <pc:spChg chg="mod">
          <ac:chgData name="Dnyaneshwari Gavhane" userId="cd16bd6e37da8e02" providerId="Windows Live" clId="Web-{923231AD-FB17-478F-9D87-B19AED35765F}" dt="2024-02-27T13:24:59.600" v="1943" actId="20577"/>
          <ac:spMkLst>
            <pc:docMk/>
            <pc:sldMk cId="507493695" sldId="259"/>
            <ac:spMk id="2" creationId="{A4E56F13-C2C4-DBAB-E838-47D10EC6A814}"/>
          </ac:spMkLst>
        </pc:spChg>
        <pc:spChg chg="del">
          <ac:chgData name="Dnyaneshwari Gavhane" userId="cd16bd6e37da8e02" providerId="Windows Live" clId="Web-{923231AD-FB17-478F-9D87-B19AED35765F}" dt="2024-02-27T12:43:58.859" v="245"/>
          <ac:spMkLst>
            <pc:docMk/>
            <pc:sldMk cId="507493695" sldId="259"/>
            <ac:spMk id="3" creationId="{C5341D94-76F1-9C35-D49E-04491AB7864B}"/>
          </ac:spMkLst>
        </pc:spChg>
        <pc:graphicFrameChg chg="add mod ord modGraphic">
          <ac:chgData name="Dnyaneshwari Gavhane" userId="cd16bd6e37da8e02" providerId="Windows Live" clId="Web-{923231AD-FB17-478F-9D87-B19AED35765F}" dt="2024-02-27T13:07:08.451" v="1356"/>
          <ac:graphicFrameMkLst>
            <pc:docMk/>
            <pc:sldMk cId="507493695" sldId="259"/>
            <ac:graphicFrameMk id="4" creationId="{4690E1EA-8349-F4B4-C79D-F3209B1598A2}"/>
          </ac:graphicFrameMkLst>
        </pc:graphicFrameChg>
        <pc:picChg chg="add del mod">
          <ac:chgData name="Dnyaneshwari Gavhane" userId="cd16bd6e37da8e02" providerId="Windows Live" clId="Web-{923231AD-FB17-478F-9D87-B19AED35765F}" dt="2024-02-27T12:55:59.171" v="556"/>
          <ac:picMkLst>
            <pc:docMk/>
            <pc:sldMk cId="507493695" sldId="259"/>
            <ac:picMk id="5" creationId="{7EA615B0-18AD-F6F9-DB7B-BA303A0ACC8F}"/>
          </ac:picMkLst>
        </pc:picChg>
      </pc:sldChg>
      <pc:sldChg chg="addSp modSp new">
        <pc:chgData name="Dnyaneshwari Gavhane" userId="cd16bd6e37da8e02" providerId="Windows Live" clId="Web-{923231AD-FB17-478F-9D87-B19AED35765F}" dt="2024-02-27T13:19:27.093" v="1920" actId="1076"/>
        <pc:sldMkLst>
          <pc:docMk/>
          <pc:sldMk cId="325886315" sldId="260"/>
        </pc:sldMkLst>
        <pc:graphicFrameChg chg="add mod modGraphic">
          <ac:chgData name="Dnyaneshwari Gavhane" userId="cd16bd6e37da8e02" providerId="Windows Live" clId="Web-{923231AD-FB17-478F-9D87-B19AED35765F}" dt="2024-02-27T13:19:27.093" v="1920" actId="1076"/>
          <ac:graphicFrameMkLst>
            <pc:docMk/>
            <pc:sldMk cId="325886315" sldId="260"/>
            <ac:graphicFrameMk id="2" creationId="{C958DD9A-843B-4EFE-FEE9-70ECAEA04B7B}"/>
          </ac:graphicFrameMkLst>
        </pc:graphicFrameChg>
      </pc:sldChg>
      <pc:sldChg chg="delSp modSp new del">
        <pc:chgData name="Dnyaneshwari Gavhane" userId="cd16bd6e37da8e02" providerId="Windows Live" clId="Web-{923231AD-FB17-478F-9D87-B19AED35765F}" dt="2024-02-27T13:07:58.578" v="1360"/>
        <pc:sldMkLst>
          <pc:docMk/>
          <pc:sldMk cId="4207533478" sldId="260"/>
        </pc:sldMkLst>
        <pc:spChg chg="del">
          <ac:chgData name="Dnyaneshwari Gavhane" userId="cd16bd6e37da8e02" providerId="Windows Live" clId="Web-{923231AD-FB17-478F-9D87-B19AED35765F}" dt="2024-02-27T13:07:43.858" v="1358"/>
          <ac:spMkLst>
            <pc:docMk/>
            <pc:sldMk cId="4207533478" sldId="260"/>
            <ac:spMk id="2" creationId="{B6641E31-4D08-38EB-A7B7-5D762979BCE2}"/>
          </ac:spMkLst>
        </pc:spChg>
        <pc:spChg chg="mod">
          <ac:chgData name="Dnyaneshwari Gavhane" userId="cd16bd6e37da8e02" providerId="Windows Live" clId="Web-{923231AD-FB17-478F-9D87-B19AED35765F}" dt="2024-02-27T13:07:48.280" v="1359" actId="14100"/>
          <ac:spMkLst>
            <pc:docMk/>
            <pc:sldMk cId="4207533478" sldId="260"/>
            <ac:spMk id="3" creationId="{0778AAF8-7E4A-ACC9-DC5A-F903D3FB2E74}"/>
          </ac:spMkLst>
        </pc:spChg>
      </pc:sldChg>
      <pc:sldChg chg="new del">
        <pc:chgData name="Dnyaneshwari Gavhane" userId="cd16bd6e37da8e02" providerId="Windows Live" clId="Web-{923231AD-FB17-478F-9D87-B19AED35765F}" dt="2024-02-27T13:21:39.533" v="1922"/>
        <pc:sldMkLst>
          <pc:docMk/>
          <pc:sldMk cId="2430004591" sldId="261"/>
        </pc:sldMkLst>
      </pc:sldChg>
      <pc:sldChg chg="addSp delSp modSp new mod setBg">
        <pc:chgData name="Dnyaneshwari Gavhane" userId="cd16bd6e37da8e02" providerId="Windows Live" clId="Web-{923231AD-FB17-478F-9D87-B19AED35765F}" dt="2024-02-27T13:32:16.281" v="1984" actId="20577"/>
        <pc:sldMkLst>
          <pc:docMk/>
          <pc:sldMk cId="4215182823" sldId="261"/>
        </pc:sldMkLst>
        <pc:spChg chg="mo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2" creationId="{BA238563-749D-84F7-E904-66DA1E5C1A92}"/>
          </ac:spMkLst>
        </pc:spChg>
        <pc:spChg chg="mod">
          <ac:chgData name="Dnyaneshwari Gavhane" userId="cd16bd6e37da8e02" providerId="Windows Live" clId="Web-{923231AD-FB17-478F-9D87-B19AED35765F}" dt="2024-02-27T13:32:16.281" v="1984" actId="20577"/>
          <ac:spMkLst>
            <pc:docMk/>
            <pc:sldMk cId="4215182823" sldId="261"/>
            <ac:spMk id="3" creationId="{9AE19B77-4441-B8C2-8527-7923164ED179}"/>
          </ac:spMkLst>
        </pc:spChg>
        <pc:spChg chg="add del">
          <ac:chgData name="Dnyaneshwari Gavhane" userId="cd16bd6e37da8e02" providerId="Windows Live" clId="Web-{923231AD-FB17-478F-9D87-B19AED35765F}" dt="2024-02-27T13:30:35.232" v="1975"/>
          <ac:spMkLst>
            <pc:docMk/>
            <pc:sldMk cId="4215182823" sldId="261"/>
            <ac:spMk id="9" creationId="{79477870-C64A-4E35-8F2F-05B7114F3C74}"/>
          </ac:spMkLst>
        </pc:spChg>
        <pc:spChg chg="add del">
          <ac:chgData name="Dnyaneshwari Gavhane" userId="cd16bd6e37da8e02" providerId="Windows Live" clId="Web-{923231AD-FB17-478F-9D87-B19AED35765F}" dt="2024-02-27T13:30:35.232" v="1975"/>
          <ac:spMkLst>
            <pc:docMk/>
            <pc:sldMk cId="4215182823" sldId="261"/>
            <ac:spMk id="11" creationId="{8AEA628B-C8FF-4D0B-B111-F101F580B15D}"/>
          </ac:spMkLst>
        </pc:spChg>
        <pc:spChg chg="add del">
          <ac:chgData name="Dnyaneshwari Gavhane" userId="cd16bd6e37da8e02" providerId="Windows Live" clId="Web-{923231AD-FB17-478F-9D87-B19AED35765F}" dt="2024-02-27T13:30:35.232" v="1975"/>
          <ac:spMkLst>
            <pc:docMk/>
            <pc:sldMk cId="4215182823" sldId="261"/>
            <ac:spMk id="13" creationId="{42663BD0-064C-40FC-A331-F49FCA9536AA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5" creationId="{2A865FE3-5FC9-4049-87CF-30019C46C0F5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6" creationId="{2C9A9DA9-7DC8-488B-A882-123947B0F3D9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7" creationId="{57F6BDD4-E066-4008-8011-6CC31AEB4556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8" creationId="{2711A8FB-68FC-45FC-B01E-38F809E2D439}"/>
          </ac:spMkLst>
        </pc:spChg>
        <pc:spChg chg="add del">
          <ac:chgData name="Dnyaneshwari Gavhane" userId="cd16bd6e37da8e02" providerId="Windows Live" clId="Web-{923231AD-FB17-478F-9D87-B19AED35765F}" dt="2024-02-27T13:31:22.124" v="1979"/>
          <ac:spMkLst>
            <pc:docMk/>
            <pc:sldMk cId="4215182823" sldId="261"/>
            <ac:spMk id="20" creationId="{F94AA2BD-2E3F-4B1D-8127-5744B8115311}"/>
          </ac:spMkLst>
        </pc:spChg>
        <pc:spChg chg="add del">
          <ac:chgData name="Dnyaneshwari Gavhane" userId="cd16bd6e37da8e02" providerId="Windows Live" clId="Web-{923231AD-FB17-478F-9D87-B19AED35765F}" dt="2024-02-27T13:31:22.124" v="1979"/>
          <ac:spMkLst>
            <pc:docMk/>
            <pc:sldMk cId="4215182823" sldId="261"/>
            <ac:spMk id="21" creationId="{4BD02261-2DC8-4AA8-9E16-7751AE892445}"/>
          </ac:spMkLst>
        </pc:spChg>
        <pc:spChg chg="add del">
          <ac:chgData name="Dnyaneshwari Gavhane" userId="cd16bd6e37da8e02" providerId="Windows Live" clId="Web-{923231AD-FB17-478F-9D87-B19AED35765F}" dt="2024-02-27T13:31:22.124" v="1979"/>
          <ac:spMkLst>
            <pc:docMk/>
            <pc:sldMk cId="4215182823" sldId="261"/>
            <ac:spMk id="22" creationId="{3D752CF2-2291-40B5-B462-C17B174C10BC}"/>
          </ac:spMkLst>
        </pc:spChg>
        <pc:spChg chg="add del">
          <ac:chgData name="Dnyaneshwari Gavhane" userId="cd16bd6e37da8e02" providerId="Windows Live" clId="Web-{923231AD-FB17-478F-9D87-B19AED35765F}" dt="2024-02-27T13:31:30.546" v="1981"/>
          <ac:spMkLst>
            <pc:docMk/>
            <pc:sldMk cId="4215182823" sldId="261"/>
            <ac:spMk id="24" creationId="{90D01200-0224-43C5-AB38-FB4D16B73FB7}"/>
          </ac:spMkLst>
        </pc:spChg>
        <pc:spChg chg="add del">
          <ac:chgData name="Dnyaneshwari Gavhane" userId="cd16bd6e37da8e02" providerId="Windows Live" clId="Web-{923231AD-FB17-478F-9D87-B19AED35765F}" dt="2024-02-27T13:31:30.546" v="1981"/>
          <ac:spMkLst>
            <pc:docMk/>
            <pc:sldMk cId="4215182823" sldId="261"/>
            <ac:spMk id="25" creationId="{728A44A4-A002-4A88-9FC9-1D0566C97A47}"/>
          </ac:spMkLst>
        </pc:spChg>
        <pc:spChg chg="add del">
          <ac:chgData name="Dnyaneshwari Gavhane" userId="cd16bd6e37da8e02" providerId="Windows Live" clId="Web-{923231AD-FB17-478F-9D87-B19AED35765F}" dt="2024-02-27T13:31:30.546" v="1981"/>
          <ac:spMkLst>
            <pc:docMk/>
            <pc:sldMk cId="4215182823" sldId="261"/>
            <ac:spMk id="26" creationId="{3E7D5C7B-DD16-401B-85CE-4AAA2A4F5136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28" creationId="{2C9A9DA9-7DC8-488B-A882-123947B0F3D9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29" creationId="{57F6BDD4-E066-4008-8011-6CC31AEB4556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30" creationId="{2711A8FB-68FC-45FC-B01E-38F809E2D439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31" creationId="{2A865FE3-5FC9-4049-87CF-30019C46C0F5}"/>
          </ac:spMkLst>
        </pc:spChg>
        <pc:picChg chg="add mod">
          <ac:chgData name="Dnyaneshwari Gavhane" userId="cd16bd6e37da8e02" providerId="Windows Live" clId="Web-{923231AD-FB17-478F-9D87-B19AED35765F}" dt="2024-02-27T13:31:30.546" v="1982"/>
          <ac:picMkLst>
            <pc:docMk/>
            <pc:sldMk cId="4215182823" sldId="261"/>
            <ac:picMk id="4" creationId="{CF9B0C2F-6E29-26A8-BEEA-24CDF5C303CB}"/>
          </ac:picMkLst>
        </pc:picChg>
      </pc:sldChg>
      <pc:sldChg chg="addSp delSp modSp new del mod setBg">
        <pc:chgData name="Dnyaneshwari Gavhane" userId="cd16bd6e37da8e02" providerId="Windows Live" clId="Web-{923231AD-FB17-478F-9D87-B19AED35765F}" dt="2024-02-27T13:39:38.197" v="2005"/>
        <pc:sldMkLst>
          <pc:docMk/>
          <pc:sldMk cId="2243832785" sldId="262"/>
        </pc:sldMkLst>
        <pc:spChg chg="mod or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" creationId="{83C6207D-DC44-DFF9-BFB0-7D5F7E6CCE47}"/>
          </ac:spMkLst>
        </pc:spChg>
        <pc:spChg chg="del">
          <ac:chgData name="Dnyaneshwari Gavhane" userId="cd16bd6e37da8e02" providerId="Windows Live" clId="Web-{923231AD-FB17-478F-9D87-B19AED35765F}" dt="2024-02-27T13:35:37.895" v="1998"/>
          <ac:spMkLst>
            <pc:docMk/>
            <pc:sldMk cId="2243832785" sldId="262"/>
            <ac:spMk id="3" creationId="{A9F51753-D6B0-CC1C-4933-478F164F73C5}"/>
          </ac:spMkLst>
        </pc:spChg>
        <pc:spChg chg="add del mod">
          <ac:chgData name="Dnyaneshwari Gavhane" userId="cd16bd6e37da8e02" providerId="Windows Live" clId="Web-{923231AD-FB17-478F-9D87-B19AED35765F}" dt="2024-02-27T13:39:33.322" v="2004"/>
          <ac:spMkLst>
            <pc:docMk/>
            <pc:sldMk cId="2243832785" sldId="262"/>
            <ac:spMk id="6" creationId="{0B77490C-44B6-7D29-ED1B-6FB302193A97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8" creationId="{AE1B1533-13A7-77C6-06AE-44D5B7E5ED64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9" creationId="{8D06CE56-3881-4ADA-8CEF-D18B02C242A3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1" creationId="{84ECDE7A-6944-466D-8FFE-149A29BA6BAE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3" creationId="{B3420082-9415-44EC-802E-C77D71D59C57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5" creationId="{55A52C45-1FCB-4636-A80F-2849B8226C01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7" creationId="{768EB4DD-3704-43AD-92B3-C4E0C6EA92CB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19" creationId="{79F3C543-62EC-4433-9C93-A2CD8764E9B4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0" creationId="{2FB82883-1DC0-4BE1-A607-009095F3355A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1" creationId="{9FA98EAA-A866-4C95-A2A8-44E46FBAD5A0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6" creationId="{8D06CE56-3881-4ADA-8CEF-D18B02C242A3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8" creationId="{79F3C543-62EC-4433-9C93-A2CD8764E9B4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30" creationId="{50A3C1AB-1153-42D2-8378-34B849C1C4B6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32" creationId="{A3473CF9-37EB-43E7-89EF-D2D1C53D1DAC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34" creationId="{586B4EF9-43BA-4655-A6FF-1D8E21574C95}"/>
          </ac:spMkLst>
        </pc:spChg>
        <pc:picChg chg="add del mod ord">
          <ac:chgData name="Dnyaneshwari Gavhane" userId="cd16bd6e37da8e02" providerId="Windows Live" clId="Web-{923231AD-FB17-478F-9D87-B19AED35765F}" dt="2024-02-27T13:39:26.322" v="2003"/>
          <ac:picMkLst>
            <pc:docMk/>
            <pc:sldMk cId="2243832785" sldId="262"/>
            <ac:picMk id="4" creationId="{500539D2-A80B-919B-47A2-2F7EB72473DA}"/>
          </ac:picMkLst>
        </pc:picChg>
      </pc:sldChg>
      <pc:sldChg chg="add del">
        <pc:chgData name="Dnyaneshwari Gavhane" userId="cd16bd6e37da8e02" providerId="Windows Live" clId="Web-{923231AD-FB17-478F-9D87-B19AED35765F}" dt="2024-02-27T13:32:21.813" v="1985"/>
        <pc:sldMkLst>
          <pc:docMk/>
          <pc:sldMk cId="2430004591" sldId="262"/>
        </pc:sldMkLst>
      </pc:sldChg>
      <pc:sldChg chg="addSp delSp modSp new">
        <pc:chgData name="Dnyaneshwari Gavhane" userId="cd16bd6e37da8e02" providerId="Windows Live" clId="Web-{923231AD-FB17-478F-9D87-B19AED35765F}" dt="2024-02-27T13:41:12.262" v="2024" actId="14100"/>
        <pc:sldMkLst>
          <pc:docMk/>
          <pc:sldMk cId="3224987786" sldId="262"/>
        </pc:sldMkLst>
        <pc:spChg chg="mod">
          <ac:chgData name="Dnyaneshwari Gavhane" userId="cd16bd6e37da8e02" providerId="Windows Live" clId="Web-{923231AD-FB17-478F-9D87-B19AED35765F}" dt="2024-02-27T13:40:02.370" v="2018" actId="20577"/>
          <ac:spMkLst>
            <pc:docMk/>
            <pc:sldMk cId="3224987786" sldId="262"/>
            <ac:spMk id="2" creationId="{51D3FFFA-F170-B3E4-97EC-09A7A76CD9AF}"/>
          </ac:spMkLst>
        </pc:spChg>
        <pc:spChg chg="del">
          <ac:chgData name="Dnyaneshwari Gavhane" userId="cd16bd6e37da8e02" providerId="Windows Live" clId="Web-{923231AD-FB17-478F-9D87-B19AED35765F}" dt="2024-02-27T13:40:48.183" v="2020"/>
          <ac:spMkLst>
            <pc:docMk/>
            <pc:sldMk cId="3224987786" sldId="262"/>
            <ac:spMk id="3" creationId="{C4315D72-C774-2876-7E69-0654F88B3318}"/>
          </ac:spMkLst>
        </pc:spChg>
        <pc:picChg chg="add mod ord">
          <ac:chgData name="Dnyaneshwari Gavhane" userId="cd16bd6e37da8e02" providerId="Windows Live" clId="Web-{923231AD-FB17-478F-9D87-B19AED35765F}" dt="2024-02-27T13:41:12.262" v="2024" actId="14100"/>
          <ac:picMkLst>
            <pc:docMk/>
            <pc:sldMk cId="3224987786" sldId="262"/>
            <ac:picMk id="4" creationId="{852AC8F2-018F-3168-C71F-5D74F36315B8}"/>
          </ac:picMkLst>
        </pc:picChg>
      </pc:sldChg>
      <pc:sldChg chg="add del">
        <pc:chgData name="Dnyaneshwari Gavhane" userId="cd16bd6e37da8e02" providerId="Windows Live" clId="Web-{923231AD-FB17-478F-9D87-B19AED35765F}" dt="2024-02-27T13:41:19.981" v="2025"/>
        <pc:sldMkLst>
          <pc:docMk/>
          <pc:sldMk cId="2243832785" sldId="263"/>
        </pc:sldMkLst>
      </pc:sldChg>
      <pc:sldChg chg="addSp delSp modSp new">
        <pc:chgData name="Dnyaneshwari Gavhane" userId="cd16bd6e37da8e02" providerId="Windows Live" clId="Web-{923231AD-FB17-478F-9D87-B19AED35765F}" dt="2024-02-27T13:52:45.636" v="2049"/>
        <pc:sldMkLst>
          <pc:docMk/>
          <pc:sldMk cId="2684491779" sldId="263"/>
        </pc:sldMkLst>
        <pc:spChg chg="mod">
          <ac:chgData name="Dnyaneshwari Gavhane" userId="cd16bd6e37da8e02" providerId="Windows Live" clId="Web-{923231AD-FB17-478F-9D87-B19AED35765F}" dt="2024-02-27T13:42:17.763" v="2041" actId="20577"/>
          <ac:spMkLst>
            <pc:docMk/>
            <pc:sldMk cId="2684491779" sldId="263"/>
            <ac:spMk id="2" creationId="{58CEBE15-2377-081E-0060-7814EC9DE48A}"/>
          </ac:spMkLst>
        </pc:spChg>
        <pc:spChg chg="del">
          <ac:chgData name="Dnyaneshwari Gavhane" userId="cd16bd6e37da8e02" providerId="Windows Live" clId="Web-{923231AD-FB17-478F-9D87-B19AED35765F}" dt="2024-02-27T13:51:37.807" v="2042"/>
          <ac:spMkLst>
            <pc:docMk/>
            <pc:sldMk cId="2684491779" sldId="263"/>
            <ac:spMk id="3" creationId="{1BE1C3AD-7733-DD14-5F4C-EB0867211990}"/>
          </ac:spMkLst>
        </pc:spChg>
        <pc:picChg chg="add mod ord">
          <ac:chgData name="Dnyaneshwari Gavhane" userId="cd16bd6e37da8e02" providerId="Windows Live" clId="Web-{923231AD-FB17-478F-9D87-B19AED35765F}" dt="2024-02-27T13:52:45.636" v="2049"/>
          <ac:picMkLst>
            <pc:docMk/>
            <pc:sldMk cId="2684491779" sldId="263"/>
            <ac:picMk id="4" creationId="{B2922F77-B120-3AF7-722D-51D475FAD428}"/>
          </ac:picMkLst>
        </pc:picChg>
      </pc:sldChg>
      <pc:sldChg chg="addSp delSp modSp new">
        <pc:chgData name="Dnyaneshwari Gavhane" userId="cd16bd6e37da8e02" providerId="Windows Live" clId="Web-{923231AD-FB17-478F-9D87-B19AED35765F}" dt="2024-02-27T13:59:13.426" v="2117" actId="14100"/>
        <pc:sldMkLst>
          <pc:docMk/>
          <pc:sldMk cId="3314258234" sldId="264"/>
        </pc:sldMkLst>
        <pc:spChg chg="mod">
          <ac:chgData name="Dnyaneshwari Gavhane" userId="cd16bd6e37da8e02" providerId="Windows Live" clId="Web-{923231AD-FB17-478F-9D87-B19AED35765F}" dt="2024-02-27T13:54:01.732" v="2081" actId="20577"/>
          <ac:spMkLst>
            <pc:docMk/>
            <pc:sldMk cId="3314258234" sldId="264"/>
            <ac:spMk id="2" creationId="{A5631A12-576C-23B3-BE30-2F8AA830C086}"/>
          </ac:spMkLst>
        </pc:spChg>
        <pc:spChg chg="del">
          <ac:chgData name="Dnyaneshwari Gavhane" userId="cd16bd6e37da8e02" providerId="Windows Live" clId="Web-{923231AD-FB17-478F-9D87-B19AED35765F}" dt="2024-02-27T13:54:45.420" v="2082"/>
          <ac:spMkLst>
            <pc:docMk/>
            <pc:sldMk cId="3314258234" sldId="264"/>
            <ac:spMk id="3" creationId="{3D195FB1-A763-8CF6-C7E5-93E39EDF4389}"/>
          </ac:spMkLst>
        </pc:spChg>
        <pc:spChg chg="add mod">
          <ac:chgData name="Dnyaneshwari Gavhane" userId="cd16bd6e37da8e02" providerId="Windows Live" clId="Web-{923231AD-FB17-478F-9D87-B19AED35765F}" dt="2024-02-27T13:59:13.426" v="2117" actId="14100"/>
          <ac:spMkLst>
            <pc:docMk/>
            <pc:sldMk cId="3314258234" sldId="264"/>
            <ac:spMk id="8" creationId="{8120777E-A0F4-0845-EB68-AC90AB3E8B51}"/>
          </ac:spMkLst>
        </pc:spChg>
        <pc:picChg chg="add mod ord">
          <ac:chgData name="Dnyaneshwari Gavhane" userId="cd16bd6e37da8e02" providerId="Windows Live" clId="Web-{923231AD-FB17-478F-9D87-B19AED35765F}" dt="2024-02-27T13:57:14.908" v="2091"/>
          <ac:picMkLst>
            <pc:docMk/>
            <pc:sldMk cId="3314258234" sldId="264"/>
            <ac:picMk id="4" creationId="{5AF966EF-C346-3D5A-729B-8ECAE8EBC031}"/>
          </ac:picMkLst>
        </pc:picChg>
        <pc:picChg chg="add mod">
          <ac:chgData name="Dnyaneshwari Gavhane" userId="cd16bd6e37da8e02" providerId="Windows Live" clId="Web-{923231AD-FB17-478F-9D87-B19AED35765F}" dt="2024-02-27T13:57:04.892" v="2090"/>
          <ac:picMkLst>
            <pc:docMk/>
            <pc:sldMk cId="3314258234" sldId="264"/>
            <ac:picMk id="5" creationId="{57EDA191-2273-2028-3592-49586580D66D}"/>
          </ac:picMkLst>
        </pc:picChg>
        <pc:picChg chg="add del mod">
          <ac:chgData name="Dnyaneshwari Gavhane" userId="cd16bd6e37da8e02" providerId="Windows Live" clId="Web-{923231AD-FB17-478F-9D87-B19AED35765F}" dt="2024-02-27T13:57:56.299" v="2095"/>
          <ac:picMkLst>
            <pc:docMk/>
            <pc:sldMk cId="3314258234" sldId="264"/>
            <ac:picMk id="7" creationId="{FE7D8516-9CD7-687C-C345-54596C8B4863}"/>
          </ac:picMkLst>
        </pc:picChg>
        <pc:cxnChg chg="add mod">
          <ac:chgData name="Dnyaneshwari Gavhane" userId="cd16bd6e37da8e02" providerId="Windows Live" clId="Web-{923231AD-FB17-478F-9D87-B19AED35765F}" dt="2024-02-27T13:57:30.549" v="2093"/>
          <ac:cxnSpMkLst>
            <pc:docMk/>
            <pc:sldMk cId="3314258234" sldId="264"/>
            <ac:cxnSpMk id="6" creationId="{0ABEB00C-11D6-0608-CAA8-37F403A8FF4A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4:27:54.979" v="2253" actId="20577"/>
        <pc:sldMkLst>
          <pc:docMk/>
          <pc:sldMk cId="4183451995" sldId="265"/>
        </pc:sldMkLst>
        <pc:spChg chg="mod">
          <ac:chgData name="Dnyaneshwari Gavhane" userId="cd16bd6e37da8e02" providerId="Windows Live" clId="Web-{923231AD-FB17-478F-9D87-B19AED35765F}" dt="2024-02-27T14:09:34.205" v="2159" actId="20577"/>
          <ac:spMkLst>
            <pc:docMk/>
            <pc:sldMk cId="4183451995" sldId="265"/>
            <ac:spMk id="2" creationId="{D66DC6DA-52C2-08E6-1C3F-D7496887EAB8}"/>
          </ac:spMkLst>
        </pc:spChg>
        <pc:spChg chg="del">
          <ac:chgData name="Dnyaneshwari Gavhane" userId="cd16bd6e37da8e02" providerId="Windows Live" clId="Web-{923231AD-FB17-478F-9D87-B19AED35765F}" dt="2024-02-27T14:12:00.052" v="2160"/>
          <ac:spMkLst>
            <pc:docMk/>
            <pc:sldMk cId="4183451995" sldId="265"/>
            <ac:spMk id="3" creationId="{C3A73008-742E-4D3F-9D51-7C269CD6DA47}"/>
          </ac:spMkLst>
        </pc:spChg>
        <pc:spChg chg="add mod">
          <ac:chgData name="Dnyaneshwari Gavhane" userId="cd16bd6e37da8e02" providerId="Windows Live" clId="Web-{923231AD-FB17-478F-9D87-B19AED35765F}" dt="2024-02-27T14:24:47.053" v="2209" actId="1076"/>
          <ac:spMkLst>
            <pc:docMk/>
            <pc:sldMk cId="4183451995" sldId="265"/>
            <ac:spMk id="7" creationId="{8466E1FF-5DD0-07A3-B30D-213BBA267389}"/>
          </ac:spMkLst>
        </pc:spChg>
        <pc:spChg chg="add mod">
          <ac:chgData name="Dnyaneshwari Gavhane" userId="cd16bd6e37da8e02" providerId="Windows Live" clId="Web-{923231AD-FB17-478F-9D87-B19AED35765F}" dt="2024-02-27T14:27:54.979" v="2253" actId="20577"/>
          <ac:spMkLst>
            <pc:docMk/>
            <pc:sldMk cId="4183451995" sldId="265"/>
            <ac:spMk id="8" creationId="{CE59ECFE-9E92-7F48-D535-59980D70D867}"/>
          </ac:spMkLst>
        </pc:spChg>
        <pc:picChg chg="add mod ord">
          <ac:chgData name="Dnyaneshwari Gavhane" userId="cd16bd6e37da8e02" providerId="Windows Live" clId="Web-{923231AD-FB17-478F-9D87-B19AED35765F}" dt="2024-02-27T14:20:40.751" v="2183" actId="1076"/>
          <ac:picMkLst>
            <pc:docMk/>
            <pc:sldMk cId="4183451995" sldId="265"/>
            <ac:picMk id="4" creationId="{E9363797-24C6-9476-D039-EEDA2322695D}"/>
          </ac:picMkLst>
        </pc:picChg>
        <pc:picChg chg="add mod">
          <ac:chgData name="Dnyaneshwari Gavhane" userId="cd16bd6e37da8e02" providerId="Windows Live" clId="Web-{923231AD-FB17-478F-9D87-B19AED35765F}" dt="2024-02-27T14:20:46.532" v="2184" actId="1076"/>
          <ac:picMkLst>
            <pc:docMk/>
            <pc:sldMk cId="4183451995" sldId="265"/>
            <ac:picMk id="5" creationId="{7BEA7D67-4B0E-9A54-A61B-7B5772C4826E}"/>
          </ac:picMkLst>
        </pc:picChg>
        <pc:cxnChg chg="add mod">
          <ac:chgData name="Dnyaneshwari Gavhane" userId="cd16bd6e37da8e02" providerId="Windows Live" clId="Web-{923231AD-FB17-478F-9D87-B19AED35765F}" dt="2024-02-27T14:20:58.408" v="2186" actId="1076"/>
          <ac:cxnSpMkLst>
            <pc:docMk/>
            <pc:sldMk cId="4183451995" sldId="265"/>
            <ac:cxnSpMk id="6" creationId="{4F713582-455D-1C17-A2C4-F55A87B545C2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4:34:11.269" v="2277" actId="1076"/>
        <pc:sldMkLst>
          <pc:docMk/>
          <pc:sldMk cId="2748757636" sldId="266"/>
        </pc:sldMkLst>
        <pc:spChg chg="mod">
          <ac:chgData name="Dnyaneshwari Gavhane" userId="cd16bd6e37da8e02" providerId="Windows Live" clId="Web-{923231AD-FB17-478F-9D87-B19AED35765F}" dt="2024-02-27T14:30:29.155" v="2264" actId="20577"/>
          <ac:spMkLst>
            <pc:docMk/>
            <pc:sldMk cId="2748757636" sldId="266"/>
            <ac:spMk id="2" creationId="{34CD80EA-392E-D466-7008-533394D85160}"/>
          </ac:spMkLst>
        </pc:spChg>
        <pc:spChg chg="del">
          <ac:chgData name="Dnyaneshwari Gavhane" userId="cd16bd6e37da8e02" providerId="Windows Live" clId="Web-{923231AD-FB17-478F-9D87-B19AED35765F}" dt="2024-02-27T14:32:38.079" v="2265"/>
          <ac:spMkLst>
            <pc:docMk/>
            <pc:sldMk cId="2748757636" sldId="266"/>
            <ac:spMk id="3" creationId="{5C010DD9-EFD6-2619-1E88-CDC99D36D3EF}"/>
          </ac:spMkLst>
        </pc:spChg>
        <pc:picChg chg="add mod ord">
          <ac:chgData name="Dnyaneshwari Gavhane" userId="cd16bd6e37da8e02" providerId="Windows Live" clId="Web-{923231AD-FB17-478F-9D87-B19AED35765F}" dt="2024-02-27T14:34:11.269" v="2277" actId="1076"/>
          <ac:picMkLst>
            <pc:docMk/>
            <pc:sldMk cId="2748757636" sldId="266"/>
            <ac:picMk id="4" creationId="{3F67377D-48D5-5969-ECBF-8BC39D185DD1}"/>
          </ac:picMkLst>
        </pc:picChg>
      </pc:sldChg>
      <pc:sldChg chg="addSp delSp modSp new">
        <pc:chgData name="Dnyaneshwari Gavhane" userId="cd16bd6e37da8e02" providerId="Windows Live" clId="Web-{923231AD-FB17-478F-9D87-B19AED35765F}" dt="2024-02-27T15:38:27.149" v="2930" actId="20577"/>
        <pc:sldMkLst>
          <pc:docMk/>
          <pc:sldMk cId="556449579" sldId="267"/>
        </pc:sldMkLst>
        <pc:spChg chg="mod">
          <ac:chgData name="Dnyaneshwari Gavhane" userId="cd16bd6e37da8e02" providerId="Windows Live" clId="Web-{923231AD-FB17-478F-9D87-B19AED35765F}" dt="2024-02-27T15:28:52.371" v="2817" actId="20577"/>
          <ac:spMkLst>
            <pc:docMk/>
            <pc:sldMk cId="556449579" sldId="267"/>
            <ac:spMk id="2" creationId="{D8263415-9571-FEFC-E93D-1B73DAD2328E}"/>
          </ac:spMkLst>
        </pc:spChg>
        <pc:spChg chg="mod">
          <ac:chgData name="Dnyaneshwari Gavhane" userId="cd16bd6e37da8e02" providerId="Windows Live" clId="Web-{923231AD-FB17-478F-9D87-B19AED35765F}" dt="2024-02-27T15:38:27.149" v="2930" actId="20577"/>
          <ac:spMkLst>
            <pc:docMk/>
            <pc:sldMk cId="556449579" sldId="267"/>
            <ac:spMk id="3" creationId="{50ABF370-3EE3-34B3-18D6-BCCBE06C7322}"/>
          </ac:spMkLst>
        </pc:spChg>
        <pc:spChg chg="add mod">
          <ac:chgData name="Dnyaneshwari Gavhane" userId="cd16bd6e37da8e02" providerId="Windows Live" clId="Web-{923231AD-FB17-478F-9D87-B19AED35765F}" dt="2024-02-27T15:33:51.815" v="2847" actId="1076"/>
          <ac:spMkLst>
            <pc:docMk/>
            <pc:sldMk cId="556449579" sldId="267"/>
            <ac:spMk id="9" creationId="{6034F520-A195-5656-E40C-E9F3AB836574}"/>
          </ac:spMkLst>
        </pc:spChg>
        <pc:spChg chg="add del mod">
          <ac:chgData name="Dnyaneshwari Gavhane" userId="cd16bd6e37da8e02" providerId="Windows Live" clId="Web-{923231AD-FB17-478F-9D87-B19AED35765F}" dt="2024-02-27T15:34:09.925" v="2850"/>
          <ac:spMkLst>
            <pc:docMk/>
            <pc:sldMk cId="556449579" sldId="267"/>
            <ac:spMk id="10" creationId="{72418319-647F-BAA2-49FF-D493FC9C28CB}"/>
          </ac:spMkLst>
        </pc:spChg>
        <pc:spChg chg="add mod">
          <ac:chgData name="Dnyaneshwari Gavhane" userId="cd16bd6e37da8e02" providerId="Windows Live" clId="Web-{923231AD-FB17-478F-9D87-B19AED35765F}" dt="2024-02-27T15:34:38.019" v="2857" actId="14100"/>
          <ac:spMkLst>
            <pc:docMk/>
            <pc:sldMk cId="556449579" sldId="267"/>
            <ac:spMk id="11" creationId="{FEE12BFB-369E-59D7-DFE3-AAEEEC72DD18}"/>
          </ac:spMkLst>
        </pc:spChg>
        <pc:spChg chg="add mod">
          <ac:chgData name="Dnyaneshwari Gavhane" userId="cd16bd6e37da8e02" providerId="Windows Live" clId="Web-{923231AD-FB17-478F-9D87-B19AED35765F}" dt="2024-02-27T15:34:54.660" v="2864" actId="14100"/>
          <ac:spMkLst>
            <pc:docMk/>
            <pc:sldMk cId="556449579" sldId="267"/>
            <ac:spMk id="12" creationId="{CFE32297-6462-5742-2ABC-EE715AFEC8CD}"/>
          </ac:spMkLst>
        </pc:spChg>
        <pc:spChg chg="add mod">
          <ac:chgData name="Dnyaneshwari Gavhane" userId="cd16bd6e37da8e02" providerId="Windows Live" clId="Web-{923231AD-FB17-478F-9D87-B19AED35765F}" dt="2024-02-27T15:35:05.567" v="2867" actId="20577"/>
          <ac:spMkLst>
            <pc:docMk/>
            <pc:sldMk cId="556449579" sldId="267"/>
            <ac:spMk id="13" creationId="{E5DBBE99-42DF-CCE3-3B4F-1BC2AB6022E5}"/>
          </ac:spMkLst>
        </pc:spChg>
        <pc:spChg chg="add mod">
          <ac:chgData name="Dnyaneshwari Gavhane" userId="cd16bd6e37da8e02" providerId="Windows Live" clId="Web-{923231AD-FB17-478F-9D87-B19AED35765F}" dt="2024-02-27T15:36:00.021" v="2888" actId="1076"/>
          <ac:spMkLst>
            <pc:docMk/>
            <pc:sldMk cId="556449579" sldId="267"/>
            <ac:spMk id="14" creationId="{CEC7BFE8-3965-41F0-B65F-CDD54336E144}"/>
          </ac:spMkLst>
        </pc:spChg>
        <pc:spChg chg="add mod">
          <ac:chgData name="Dnyaneshwari Gavhane" userId="cd16bd6e37da8e02" providerId="Windows Live" clId="Web-{923231AD-FB17-478F-9D87-B19AED35765F}" dt="2024-02-27T15:36:25.334" v="2905" actId="20577"/>
          <ac:spMkLst>
            <pc:docMk/>
            <pc:sldMk cId="556449579" sldId="267"/>
            <ac:spMk id="15" creationId="{071E8854-BBC7-97D5-6D70-B9AE0EBB9DA2}"/>
          </ac:spMkLst>
        </pc:spChg>
        <pc:spChg chg="add mod">
          <ac:chgData name="Dnyaneshwari Gavhane" userId="cd16bd6e37da8e02" providerId="Windows Live" clId="Web-{923231AD-FB17-478F-9D87-B19AED35765F}" dt="2024-02-27T15:36:50.085" v="2909" actId="20577"/>
          <ac:spMkLst>
            <pc:docMk/>
            <pc:sldMk cId="556449579" sldId="267"/>
            <ac:spMk id="16" creationId="{F6158E70-EFE5-B5A8-6D5E-509974CBA2C3}"/>
          </ac:spMkLst>
        </pc:spChg>
        <pc:cxnChg chg="add mod">
          <ac:chgData name="Dnyaneshwari Gavhane" userId="cd16bd6e37da8e02" providerId="Windows Live" clId="Web-{923231AD-FB17-478F-9D87-B19AED35765F}" dt="2024-02-27T15:30:31.233" v="2826"/>
          <ac:cxnSpMkLst>
            <pc:docMk/>
            <pc:sldMk cId="556449579" sldId="267"/>
            <ac:cxnSpMk id="4" creationId="{4F4EE1CB-D231-5590-8B2A-EA543BBA7281}"/>
          </ac:cxnSpMkLst>
        </pc:cxnChg>
        <pc:cxnChg chg="add mod">
          <ac:chgData name="Dnyaneshwari Gavhane" userId="cd16bd6e37da8e02" providerId="Windows Live" clId="Web-{923231AD-FB17-478F-9D87-B19AED35765F}" dt="2024-02-27T15:31:36.203" v="2831" actId="1076"/>
          <ac:cxnSpMkLst>
            <pc:docMk/>
            <pc:sldMk cId="556449579" sldId="267"/>
            <ac:cxnSpMk id="5" creationId="{B6D04D97-B665-02F7-5765-1995802C47C4}"/>
          </ac:cxnSpMkLst>
        </pc:cxnChg>
        <pc:cxnChg chg="add mod">
          <ac:chgData name="Dnyaneshwari Gavhane" userId="cd16bd6e37da8e02" providerId="Windows Live" clId="Web-{923231AD-FB17-478F-9D87-B19AED35765F}" dt="2024-02-27T15:32:51.611" v="2840" actId="1076"/>
          <ac:cxnSpMkLst>
            <pc:docMk/>
            <pc:sldMk cId="556449579" sldId="267"/>
            <ac:cxnSpMk id="6" creationId="{735D8EBA-4167-8CB3-A1E1-C2ACFD079402}"/>
          </ac:cxnSpMkLst>
        </pc:cxnChg>
        <pc:cxnChg chg="add mod">
          <ac:chgData name="Dnyaneshwari Gavhane" userId="cd16bd6e37da8e02" providerId="Windows Live" clId="Web-{923231AD-FB17-478F-9D87-B19AED35765F}" dt="2024-02-27T15:32:47.361" v="2839" actId="1076"/>
          <ac:cxnSpMkLst>
            <pc:docMk/>
            <pc:sldMk cId="556449579" sldId="267"/>
            <ac:cxnSpMk id="7" creationId="{45B71630-AD7A-9A8D-C088-95077ECA4620}"/>
          </ac:cxnSpMkLst>
        </pc:cxnChg>
        <pc:cxnChg chg="add mod">
          <ac:chgData name="Dnyaneshwari Gavhane" userId="cd16bd6e37da8e02" providerId="Windows Live" clId="Web-{923231AD-FB17-478F-9D87-B19AED35765F}" dt="2024-02-27T15:32:36.407" v="2838" actId="1076"/>
          <ac:cxnSpMkLst>
            <pc:docMk/>
            <pc:sldMk cId="556449579" sldId="267"/>
            <ac:cxnSpMk id="8" creationId="{FC57DAD0-8805-773A-0E56-6C43C6CB71EE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4:47:56.349" v="2402" actId="20577"/>
        <pc:sldMkLst>
          <pc:docMk/>
          <pc:sldMk cId="4207854027" sldId="268"/>
        </pc:sldMkLst>
        <pc:spChg chg="mod">
          <ac:chgData name="Dnyaneshwari Gavhane" userId="cd16bd6e37da8e02" providerId="Windows Live" clId="Web-{923231AD-FB17-478F-9D87-B19AED35765F}" dt="2024-02-27T14:36:10.115" v="2317" actId="20577"/>
          <ac:spMkLst>
            <pc:docMk/>
            <pc:sldMk cId="4207854027" sldId="268"/>
            <ac:spMk id="2" creationId="{86DEAEB6-0097-4D6A-B942-9A0331872699}"/>
          </ac:spMkLst>
        </pc:spChg>
        <pc:spChg chg="add del mod">
          <ac:chgData name="Dnyaneshwari Gavhane" userId="cd16bd6e37da8e02" providerId="Windows Live" clId="Web-{923231AD-FB17-478F-9D87-B19AED35765F}" dt="2024-02-27T14:47:56.349" v="2402" actId="20577"/>
          <ac:spMkLst>
            <pc:docMk/>
            <pc:sldMk cId="4207854027" sldId="268"/>
            <ac:spMk id="3" creationId="{6DE35951-7000-6DA5-F22E-EC8325BA2CF7}"/>
          </ac:spMkLst>
        </pc:spChg>
        <pc:spChg chg="add mod">
          <ac:chgData name="Dnyaneshwari Gavhane" userId="cd16bd6e37da8e02" providerId="Windows Live" clId="Web-{923231AD-FB17-478F-9D87-B19AED35765F}" dt="2024-02-27T14:41:56.732" v="2357"/>
          <ac:spMkLst>
            <pc:docMk/>
            <pc:sldMk cId="4207854027" sldId="268"/>
            <ac:spMk id="4" creationId="{DBD6F94F-2BF5-03D5-107F-93B9D63520FB}"/>
          </ac:spMkLst>
        </pc:spChg>
        <pc:spChg chg="add mod">
          <ac:chgData name="Dnyaneshwari Gavhane" userId="cd16bd6e37da8e02" providerId="Windows Live" clId="Web-{923231AD-FB17-478F-9D87-B19AED35765F}" dt="2024-02-27T14:45:53.378" v="2383" actId="14100"/>
          <ac:spMkLst>
            <pc:docMk/>
            <pc:sldMk cId="4207854027" sldId="268"/>
            <ac:spMk id="5" creationId="{7FF2A566-26BC-A7DC-F595-4F2DA910D93A}"/>
          </ac:spMkLst>
        </pc:spChg>
        <pc:spChg chg="add mod">
          <ac:chgData name="Dnyaneshwari Gavhane" userId="cd16bd6e37da8e02" providerId="Windows Live" clId="Web-{923231AD-FB17-478F-9D87-B19AED35765F}" dt="2024-02-27T14:45:09.674" v="2381" actId="1076"/>
          <ac:spMkLst>
            <pc:docMk/>
            <pc:sldMk cId="4207854027" sldId="268"/>
            <ac:spMk id="7" creationId="{7D7A7D0F-7DD0-2DF4-BF6E-1EA8C60CDB81}"/>
          </ac:spMkLst>
        </pc:spChg>
        <pc:spChg chg="add mod">
          <ac:chgData name="Dnyaneshwari Gavhane" userId="cd16bd6e37da8e02" providerId="Windows Live" clId="Web-{923231AD-FB17-478F-9D87-B19AED35765F}" dt="2024-02-27T14:47:14.942" v="2394"/>
          <ac:spMkLst>
            <pc:docMk/>
            <pc:sldMk cId="4207854027" sldId="268"/>
            <ac:spMk id="8" creationId="{958FDE48-CF00-EB16-8306-1E996C093ECA}"/>
          </ac:spMkLst>
        </pc:spChg>
        <pc:picChg chg="add del mod ord">
          <ac:chgData name="Dnyaneshwari Gavhane" userId="cd16bd6e37da8e02" providerId="Windows Live" clId="Web-{923231AD-FB17-478F-9D87-B19AED35765F}" dt="2024-02-27T14:42:20.795" v="2360"/>
          <ac:picMkLst>
            <pc:docMk/>
            <pc:sldMk cId="4207854027" sldId="268"/>
            <ac:picMk id="6" creationId="{A0A32855-D072-EE95-6679-7A688EE6A9F0}"/>
          </ac:picMkLst>
        </pc:picChg>
      </pc:sldChg>
      <pc:sldChg chg="addSp delSp modSp new">
        <pc:chgData name="Dnyaneshwari Gavhane" userId="cd16bd6e37da8e02" providerId="Windows Live" clId="Web-{923231AD-FB17-478F-9D87-B19AED35765F}" dt="2024-02-27T15:27:57.511" v="2801" actId="1076"/>
        <pc:sldMkLst>
          <pc:docMk/>
          <pc:sldMk cId="860113271" sldId="269"/>
        </pc:sldMkLst>
        <pc:spChg chg="mod">
          <ac:chgData name="Dnyaneshwari Gavhane" userId="cd16bd6e37da8e02" providerId="Windows Live" clId="Web-{923231AD-FB17-478F-9D87-B19AED35765F}" dt="2024-02-27T14:49:24.351" v="2417" actId="20577"/>
          <ac:spMkLst>
            <pc:docMk/>
            <pc:sldMk cId="860113271" sldId="269"/>
            <ac:spMk id="2" creationId="{A14E3238-CAAE-B6EF-AD02-A29E83D79018}"/>
          </ac:spMkLst>
        </pc:spChg>
        <pc:spChg chg="mod">
          <ac:chgData name="Dnyaneshwari Gavhane" userId="cd16bd6e37da8e02" providerId="Windows Live" clId="Web-{923231AD-FB17-478F-9D87-B19AED35765F}" dt="2024-02-27T14:52:31.980" v="2439" actId="20577"/>
          <ac:spMkLst>
            <pc:docMk/>
            <pc:sldMk cId="860113271" sldId="269"/>
            <ac:spMk id="3" creationId="{39C7401F-CD8B-AB12-3895-69FFDC5D2861}"/>
          </ac:spMkLst>
        </pc:spChg>
        <pc:spChg chg="add mod">
          <ac:chgData name="Dnyaneshwari Gavhane" userId="cd16bd6e37da8e02" providerId="Windows Live" clId="Web-{923231AD-FB17-478F-9D87-B19AED35765F}" dt="2024-02-27T14:52:59.653" v="2442"/>
          <ac:spMkLst>
            <pc:docMk/>
            <pc:sldMk cId="860113271" sldId="269"/>
            <ac:spMk id="5" creationId="{F9D58493-3937-946C-A184-31CF26C892FB}"/>
          </ac:spMkLst>
        </pc:spChg>
        <pc:spChg chg="add del">
          <ac:chgData name="Dnyaneshwari Gavhane" userId="cd16bd6e37da8e02" providerId="Windows Live" clId="Web-{923231AD-FB17-478F-9D87-B19AED35765F}" dt="2024-02-27T14:53:55.904" v="2444"/>
          <ac:spMkLst>
            <pc:docMk/>
            <pc:sldMk cId="860113271" sldId="269"/>
            <ac:spMk id="6" creationId="{F3538445-7AF2-AE01-51FA-843B7CACB14A}"/>
          </ac:spMkLst>
        </pc:spChg>
        <pc:spChg chg="add mod">
          <ac:chgData name="Dnyaneshwari Gavhane" userId="cd16bd6e37da8e02" providerId="Windows Live" clId="Web-{923231AD-FB17-478F-9D87-B19AED35765F}" dt="2024-02-27T14:55:18.640" v="2453" actId="20577"/>
          <ac:spMkLst>
            <pc:docMk/>
            <pc:sldMk cId="860113271" sldId="269"/>
            <ac:spMk id="7" creationId="{6FFB70F1-60E2-FC65-BA04-58196DF02847}"/>
          </ac:spMkLst>
        </pc:spChg>
        <pc:spChg chg="add del mod">
          <ac:chgData name="Dnyaneshwari Gavhane" userId="cd16bd6e37da8e02" providerId="Windows Live" clId="Web-{923231AD-FB17-478F-9D87-B19AED35765F}" dt="2024-02-27T14:58:18.941" v="2471"/>
          <ac:spMkLst>
            <pc:docMk/>
            <pc:sldMk cId="860113271" sldId="269"/>
            <ac:spMk id="9" creationId="{F3538445-7AF2-AE01-51FA-843B7CACB14A}"/>
          </ac:spMkLst>
        </pc:spChg>
        <pc:spChg chg="add mod">
          <ac:chgData name="Dnyaneshwari Gavhane" userId="cd16bd6e37da8e02" providerId="Windows Live" clId="Web-{923231AD-FB17-478F-9D87-B19AED35765F}" dt="2024-02-27T14:59:49.115" v="2508" actId="1076"/>
          <ac:spMkLst>
            <pc:docMk/>
            <pc:sldMk cId="860113271" sldId="269"/>
            <ac:spMk id="10" creationId="{E5613618-B710-CC76-2C7B-7120D917CDC1}"/>
          </ac:spMkLst>
        </pc:spChg>
        <pc:spChg chg="add mod">
          <ac:chgData name="Dnyaneshwari Gavhane" userId="cd16bd6e37da8e02" providerId="Windows Live" clId="Web-{923231AD-FB17-478F-9D87-B19AED35765F}" dt="2024-02-27T15:04:58.965" v="2590" actId="1076"/>
          <ac:spMkLst>
            <pc:docMk/>
            <pc:sldMk cId="860113271" sldId="269"/>
            <ac:spMk id="11" creationId="{86D2923D-6F4F-86EA-C053-474E4A72716E}"/>
          </ac:spMkLst>
        </pc:spChg>
        <pc:spChg chg="add mod">
          <ac:chgData name="Dnyaneshwari Gavhane" userId="cd16bd6e37da8e02" providerId="Windows Live" clId="Web-{923231AD-FB17-478F-9D87-B19AED35765F}" dt="2024-02-27T15:04:52.887" v="2589" actId="1076"/>
          <ac:spMkLst>
            <pc:docMk/>
            <pc:sldMk cId="860113271" sldId="269"/>
            <ac:spMk id="12" creationId="{26572FAA-9BD1-3208-058A-D3A76065D7C7}"/>
          </ac:spMkLst>
        </pc:spChg>
        <pc:spChg chg="add mod">
          <ac:chgData name="Dnyaneshwari Gavhane" userId="cd16bd6e37da8e02" providerId="Windows Live" clId="Web-{923231AD-FB17-478F-9D87-B19AED35765F}" dt="2024-02-27T15:04:47.106" v="2588" actId="1076"/>
          <ac:spMkLst>
            <pc:docMk/>
            <pc:sldMk cId="860113271" sldId="269"/>
            <ac:spMk id="13" creationId="{0CB7F21A-D408-4291-5CA3-173593968430}"/>
          </ac:spMkLst>
        </pc:spChg>
        <pc:spChg chg="add mod">
          <ac:chgData name="Dnyaneshwari Gavhane" userId="cd16bd6e37da8e02" providerId="Windows Live" clId="Web-{923231AD-FB17-478F-9D87-B19AED35765F}" dt="2024-02-27T15:04:38.168" v="2587" actId="1076"/>
          <ac:spMkLst>
            <pc:docMk/>
            <pc:sldMk cId="860113271" sldId="269"/>
            <ac:spMk id="14" creationId="{C6A25D39-38CD-7529-516B-3E628DB17BC9}"/>
          </ac:spMkLst>
        </pc:spChg>
        <pc:spChg chg="add mod">
          <ac:chgData name="Dnyaneshwari Gavhane" userId="cd16bd6e37da8e02" providerId="Windows Live" clId="Web-{923231AD-FB17-478F-9D87-B19AED35765F}" dt="2024-02-27T15:10:08.550" v="2636" actId="14100"/>
          <ac:spMkLst>
            <pc:docMk/>
            <pc:sldMk cId="860113271" sldId="269"/>
            <ac:spMk id="20" creationId="{C8590EAB-B0E9-E022-91DE-DD2DB5A09956}"/>
          </ac:spMkLst>
        </pc:spChg>
        <pc:spChg chg="add mod">
          <ac:chgData name="Dnyaneshwari Gavhane" userId="cd16bd6e37da8e02" providerId="Windows Live" clId="Web-{923231AD-FB17-478F-9D87-B19AED35765F}" dt="2024-02-27T15:21:17.018" v="2744" actId="1076"/>
          <ac:spMkLst>
            <pc:docMk/>
            <pc:sldMk cId="860113271" sldId="269"/>
            <ac:spMk id="21" creationId="{7D499CDC-B6FF-B191-4438-74C11911FC8A}"/>
          </ac:spMkLst>
        </pc:spChg>
        <pc:spChg chg="add mod">
          <ac:chgData name="Dnyaneshwari Gavhane" userId="cd16bd6e37da8e02" providerId="Windows Live" clId="Web-{923231AD-FB17-478F-9D87-B19AED35765F}" dt="2024-02-27T15:12:08.834" v="2678" actId="20577"/>
          <ac:spMkLst>
            <pc:docMk/>
            <pc:sldMk cId="860113271" sldId="269"/>
            <ac:spMk id="22" creationId="{98C2B177-6D90-9B76-9985-73F391412D74}"/>
          </ac:spMkLst>
        </pc:spChg>
        <pc:spChg chg="add mod">
          <ac:chgData name="Dnyaneshwari Gavhane" userId="cd16bd6e37da8e02" providerId="Windows Live" clId="Web-{923231AD-FB17-478F-9D87-B19AED35765F}" dt="2024-02-27T15:13:28.429" v="2687" actId="1076"/>
          <ac:spMkLst>
            <pc:docMk/>
            <pc:sldMk cId="860113271" sldId="269"/>
            <ac:spMk id="23" creationId="{F0C3BAE9-76B1-94CD-4A5C-261FCD6DCE8D}"/>
          </ac:spMkLst>
        </pc:spChg>
        <pc:spChg chg="add mod">
          <ac:chgData name="Dnyaneshwari Gavhane" userId="cd16bd6e37da8e02" providerId="Windows Live" clId="Web-{923231AD-FB17-478F-9D87-B19AED35765F}" dt="2024-02-27T15:15:02.963" v="2701" actId="1076"/>
          <ac:spMkLst>
            <pc:docMk/>
            <pc:sldMk cId="860113271" sldId="269"/>
            <ac:spMk id="24" creationId="{5F2B841F-85BD-34DF-0242-665ABDBA2499}"/>
          </ac:spMkLst>
        </pc:spChg>
        <pc:spChg chg="add mod">
          <ac:chgData name="Dnyaneshwari Gavhane" userId="cd16bd6e37da8e02" providerId="Windows Live" clId="Web-{923231AD-FB17-478F-9D87-B19AED35765F}" dt="2024-02-27T15:15:08.994" v="2702" actId="1076"/>
          <ac:spMkLst>
            <pc:docMk/>
            <pc:sldMk cId="860113271" sldId="269"/>
            <ac:spMk id="25" creationId="{E3350E55-6864-2F34-E882-CC73D91E945E}"/>
          </ac:spMkLst>
        </pc:spChg>
        <pc:spChg chg="add mod">
          <ac:chgData name="Dnyaneshwari Gavhane" userId="cd16bd6e37da8e02" providerId="Windows Live" clId="Web-{923231AD-FB17-478F-9D87-B19AED35765F}" dt="2024-02-27T15:14:53.306" v="2700" actId="1076"/>
          <ac:spMkLst>
            <pc:docMk/>
            <pc:sldMk cId="860113271" sldId="269"/>
            <ac:spMk id="26" creationId="{E15548FD-744B-24E1-11B7-3FEA6B5C67C7}"/>
          </ac:spMkLst>
        </pc:spChg>
        <pc:spChg chg="add mod">
          <ac:chgData name="Dnyaneshwari Gavhane" userId="cd16bd6e37da8e02" providerId="Windows Live" clId="Web-{923231AD-FB17-478F-9D87-B19AED35765F}" dt="2024-02-27T15:15:54.245" v="2708" actId="20577"/>
          <ac:spMkLst>
            <pc:docMk/>
            <pc:sldMk cId="860113271" sldId="269"/>
            <ac:spMk id="27" creationId="{5CA19B5D-2FE7-5966-AC5F-703CF9623B8D}"/>
          </ac:spMkLst>
        </pc:spChg>
        <pc:spChg chg="add mod">
          <ac:chgData name="Dnyaneshwari Gavhane" userId="cd16bd6e37da8e02" providerId="Windows Live" clId="Web-{923231AD-FB17-478F-9D87-B19AED35765F}" dt="2024-02-27T15:15:57.948" v="2710" actId="20577"/>
          <ac:spMkLst>
            <pc:docMk/>
            <pc:sldMk cId="860113271" sldId="269"/>
            <ac:spMk id="28" creationId="{5B2BA19D-BACC-2CF0-FEEC-F360039CAA96}"/>
          </ac:spMkLst>
        </pc:spChg>
        <pc:spChg chg="add mod">
          <ac:chgData name="Dnyaneshwari Gavhane" userId="cd16bd6e37da8e02" providerId="Windows Live" clId="Web-{923231AD-FB17-478F-9D87-B19AED35765F}" dt="2024-02-27T15:25:22.195" v="2771" actId="20577"/>
          <ac:spMkLst>
            <pc:docMk/>
            <pc:sldMk cId="860113271" sldId="269"/>
            <ac:spMk id="40" creationId="{56BF0CB3-56F7-DE81-030A-E49F6FA898B5}"/>
          </ac:spMkLst>
        </pc:spChg>
        <pc:spChg chg="add mod">
          <ac:chgData name="Dnyaneshwari Gavhane" userId="cd16bd6e37da8e02" providerId="Windows Live" clId="Web-{923231AD-FB17-478F-9D87-B19AED35765F}" dt="2024-02-27T15:25:39.023" v="2774" actId="20577"/>
          <ac:spMkLst>
            <pc:docMk/>
            <pc:sldMk cId="860113271" sldId="269"/>
            <ac:spMk id="41" creationId="{1FA079CD-D1AD-9CDD-3BB0-48AEA8AABFE8}"/>
          </ac:spMkLst>
        </pc:spChg>
        <pc:spChg chg="add del">
          <ac:chgData name="Dnyaneshwari Gavhane" userId="cd16bd6e37da8e02" providerId="Windows Live" clId="Web-{923231AD-FB17-478F-9D87-B19AED35765F}" dt="2024-02-27T15:26:39.165" v="2779"/>
          <ac:spMkLst>
            <pc:docMk/>
            <pc:sldMk cId="860113271" sldId="269"/>
            <ac:spMk id="42" creationId="{0252F2CB-F6A3-4864-25B7-3703FDDAB31F}"/>
          </ac:spMkLst>
        </pc:spChg>
        <pc:spChg chg="add mod">
          <ac:chgData name="Dnyaneshwari Gavhane" userId="cd16bd6e37da8e02" providerId="Windows Live" clId="Web-{923231AD-FB17-478F-9D87-B19AED35765F}" dt="2024-02-27T15:27:57.511" v="2801" actId="1076"/>
          <ac:spMkLst>
            <pc:docMk/>
            <pc:sldMk cId="860113271" sldId="269"/>
            <ac:spMk id="44" creationId="{59A8CE44-8494-84AE-5C80-45C9BD23F44D}"/>
          </ac:spMkLst>
        </pc:spChg>
        <pc:cxnChg chg="add del mod">
          <ac:chgData name="Dnyaneshwari Gavhane" userId="cd16bd6e37da8e02" providerId="Windows Live" clId="Web-{923231AD-FB17-478F-9D87-B19AED35765F}" dt="2024-02-27T14:51:20.901" v="2435"/>
          <ac:cxnSpMkLst>
            <pc:docMk/>
            <pc:sldMk cId="860113271" sldId="269"/>
            <ac:cxnSpMk id="4" creationId="{BDA9B5CC-B79C-9240-D081-3B29268D966F}"/>
          </ac:cxnSpMkLst>
        </pc:cxnChg>
        <pc:cxnChg chg="add mod">
          <ac:chgData name="Dnyaneshwari Gavhane" userId="cd16bd6e37da8e02" providerId="Windows Live" clId="Web-{923231AD-FB17-478F-9D87-B19AED35765F}" dt="2024-02-27T15:03:17.354" v="2570" actId="1076"/>
          <ac:cxnSpMkLst>
            <pc:docMk/>
            <pc:sldMk cId="860113271" sldId="269"/>
            <ac:cxnSpMk id="8" creationId="{2FFC4CB7-17CD-C412-2A1C-5425135266FF}"/>
          </ac:cxnSpMkLst>
        </pc:cxnChg>
        <pc:cxnChg chg="add mod">
          <ac:chgData name="Dnyaneshwari Gavhane" userId="cd16bd6e37da8e02" providerId="Windows Live" clId="Web-{923231AD-FB17-478F-9D87-B19AED35765F}" dt="2024-02-27T15:06:08.920" v="2596"/>
          <ac:cxnSpMkLst>
            <pc:docMk/>
            <pc:sldMk cId="860113271" sldId="269"/>
            <ac:cxnSpMk id="15" creationId="{AB81D8F4-4042-C021-681B-E981C629D085}"/>
          </ac:cxnSpMkLst>
        </pc:cxnChg>
        <pc:cxnChg chg="add mod">
          <ac:chgData name="Dnyaneshwari Gavhane" userId="cd16bd6e37da8e02" providerId="Windows Live" clId="Web-{923231AD-FB17-478F-9D87-B19AED35765F}" dt="2024-02-27T15:06:26.045" v="2598" actId="1076"/>
          <ac:cxnSpMkLst>
            <pc:docMk/>
            <pc:sldMk cId="860113271" sldId="269"/>
            <ac:cxnSpMk id="16" creationId="{E06DEF8F-83EF-FB03-9538-CAE02076E5A7}"/>
          </ac:cxnSpMkLst>
        </pc:cxnChg>
        <pc:cxnChg chg="add mod">
          <ac:chgData name="Dnyaneshwari Gavhane" userId="cd16bd6e37da8e02" providerId="Windows Live" clId="Web-{923231AD-FB17-478F-9D87-B19AED35765F}" dt="2024-02-27T15:06:44.546" v="2601" actId="1076"/>
          <ac:cxnSpMkLst>
            <pc:docMk/>
            <pc:sldMk cId="860113271" sldId="269"/>
            <ac:cxnSpMk id="17" creationId="{67277E99-2CF9-44C4-F3DF-2A1FF5DC4ED5}"/>
          </ac:cxnSpMkLst>
        </pc:cxnChg>
        <pc:cxnChg chg="add mod">
          <ac:chgData name="Dnyaneshwari Gavhane" userId="cd16bd6e37da8e02" providerId="Windows Live" clId="Web-{923231AD-FB17-478F-9D87-B19AED35765F}" dt="2024-02-27T15:06:55.233" v="2603" actId="1076"/>
          <ac:cxnSpMkLst>
            <pc:docMk/>
            <pc:sldMk cId="860113271" sldId="269"/>
            <ac:cxnSpMk id="18" creationId="{17B8DB54-5DE5-2501-9688-3034E82ED3B1}"/>
          </ac:cxnSpMkLst>
        </pc:cxnChg>
        <pc:cxnChg chg="add mod">
          <ac:chgData name="Dnyaneshwari Gavhane" userId="cd16bd6e37da8e02" providerId="Windows Live" clId="Web-{923231AD-FB17-478F-9D87-B19AED35765F}" dt="2024-02-27T15:07:09.765" v="2605" actId="1076"/>
          <ac:cxnSpMkLst>
            <pc:docMk/>
            <pc:sldMk cId="860113271" sldId="269"/>
            <ac:cxnSpMk id="19" creationId="{918DF2A8-FF17-F1EC-DA5A-320AC4576D80}"/>
          </ac:cxnSpMkLst>
        </pc:cxnChg>
        <pc:cxnChg chg="add mod">
          <ac:chgData name="Dnyaneshwari Gavhane" userId="cd16bd6e37da8e02" providerId="Windows Live" clId="Web-{923231AD-FB17-478F-9D87-B19AED35765F}" dt="2024-02-27T15:19:09.281" v="2728" actId="14100"/>
          <ac:cxnSpMkLst>
            <pc:docMk/>
            <pc:sldMk cId="860113271" sldId="269"/>
            <ac:cxnSpMk id="29" creationId="{29C71E5C-EEC5-8D06-1459-7F6EF69D990D}"/>
          </ac:cxnSpMkLst>
        </pc:cxnChg>
        <pc:cxnChg chg="add mod">
          <ac:chgData name="Dnyaneshwari Gavhane" userId="cd16bd6e37da8e02" providerId="Windows Live" clId="Web-{923231AD-FB17-478F-9D87-B19AED35765F}" dt="2024-02-27T15:20:13.751" v="2736" actId="1076"/>
          <ac:cxnSpMkLst>
            <pc:docMk/>
            <pc:sldMk cId="860113271" sldId="269"/>
            <ac:cxnSpMk id="30" creationId="{7F5B86CB-D6F5-5113-CA50-DF32C8B9D71A}"/>
          </ac:cxnSpMkLst>
        </pc:cxnChg>
        <pc:cxnChg chg="add mod">
          <ac:chgData name="Dnyaneshwari Gavhane" userId="cd16bd6e37da8e02" providerId="Windows Live" clId="Web-{923231AD-FB17-478F-9D87-B19AED35765F}" dt="2024-02-27T15:20:24.157" v="2737" actId="14100"/>
          <ac:cxnSpMkLst>
            <pc:docMk/>
            <pc:sldMk cId="860113271" sldId="269"/>
            <ac:cxnSpMk id="31" creationId="{1A5D58C7-BC1E-2208-FFDE-9D0E87FD599E}"/>
          </ac:cxnSpMkLst>
        </pc:cxnChg>
        <pc:cxnChg chg="add mod">
          <ac:chgData name="Dnyaneshwari Gavhane" userId="cd16bd6e37da8e02" providerId="Windows Live" clId="Web-{923231AD-FB17-478F-9D87-B19AED35765F}" dt="2024-02-27T15:21:03.596" v="2742" actId="14100"/>
          <ac:cxnSpMkLst>
            <pc:docMk/>
            <pc:sldMk cId="860113271" sldId="269"/>
            <ac:cxnSpMk id="32" creationId="{9A14338B-E64B-0224-90C2-F412E7FCE7F9}"/>
          </ac:cxnSpMkLst>
        </pc:cxnChg>
        <pc:cxnChg chg="add mod">
          <ac:chgData name="Dnyaneshwari Gavhane" userId="cd16bd6e37da8e02" providerId="Windows Live" clId="Web-{923231AD-FB17-478F-9D87-B19AED35765F}" dt="2024-02-27T15:19:41.172" v="2733" actId="14100"/>
          <ac:cxnSpMkLst>
            <pc:docMk/>
            <pc:sldMk cId="860113271" sldId="269"/>
            <ac:cxnSpMk id="33" creationId="{4E0F2CD7-FB8B-967A-70EB-BD131F91B326}"/>
          </ac:cxnSpMkLst>
        </pc:cxnChg>
        <pc:cxnChg chg="add mod">
          <ac:chgData name="Dnyaneshwari Gavhane" userId="cd16bd6e37da8e02" providerId="Windows Live" clId="Web-{923231AD-FB17-478F-9D87-B19AED35765F}" dt="2024-02-27T15:20:43.017" v="2740" actId="14100"/>
          <ac:cxnSpMkLst>
            <pc:docMk/>
            <pc:sldMk cId="860113271" sldId="269"/>
            <ac:cxnSpMk id="34" creationId="{8D70AD02-6EE8-9475-EB7F-406889D968BD}"/>
          </ac:cxnSpMkLst>
        </pc:cxnChg>
        <pc:cxnChg chg="add mod">
          <ac:chgData name="Dnyaneshwari Gavhane" userId="cd16bd6e37da8e02" providerId="Windows Live" clId="Web-{923231AD-FB17-478F-9D87-B19AED35765F}" dt="2024-02-27T15:22:18.582" v="2753" actId="14100"/>
          <ac:cxnSpMkLst>
            <pc:docMk/>
            <pc:sldMk cId="860113271" sldId="269"/>
            <ac:cxnSpMk id="35" creationId="{27389B98-B92F-2F76-248B-17F74E69EF8C}"/>
          </ac:cxnSpMkLst>
        </pc:cxnChg>
        <pc:cxnChg chg="add mod">
          <ac:chgData name="Dnyaneshwari Gavhane" userId="cd16bd6e37da8e02" providerId="Windows Live" clId="Web-{923231AD-FB17-478F-9D87-B19AED35765F}" dt="2024-02-27T15:22:46.785" v="2756" actId="14100"/>
          <ac:cxnSpMkLst>
            <pc:docMk/>
            <pc:sldMk cId="860113271" sldId="269"/>
            <ac:cxnSpMk id="36" creationId="{CE38F798-8825-8F88-FC2E-5421B93AEBE7}"/>
          </ac:cxnSpMkLst>
        </pc:cxnChg>
        <pc:cxnChg chg="add mod">
          <ac:chgData name="Dnyaneshwari Gavhane" userId="cd16bd6e37da8e02" providerId="Windows Live" clId="Web-{923231AD-FB17-478F-9D87-B19AED35765F}" dt="2024-02-27T15:23:09.708" v="2759" actId="14100"/>
          <ac:cxnSpMkLst>
            <pc:docMk/>
            <pc:sldMk cId="860113271" sldId="269"/>
            <ac:cxnSpMk id="37" creationId="{D56933CD-2AB8-7C17-D883-C9DFF2E1D213}"/>
          </ac:cxnSpMkLst>
        </pc:cxnChg>
        <pc:cxnChg chg="add del mod">
          <ac:chgData name="Dnyaneshwari Gavhane" userId="cd16bd6e37da8e02" providerId="Windows Live" clId="Web-{923231AD-FB17-478F-9D87-B19AED35765F}" dt="2024-02-27T15:24:09.506" v="2764"/>
          <ac:cxnSpMkLst>
            <pc:docMk/>
            <pc:sldMk cId="860113271" sldId="269"/>
            <ac:cxnSpMk id="38" creationId="{65B7B845-A93A-440D-4A2F-52D84117B28C}"/>
          </ac:cxnSpMkLst>
        </pc:cxnChg>
        <pc:cxnChg chg="add mod">
          <ac:chgData name="Dnyaneshwari Gavhane" userId="cd16bd6e37da8e02" providerId="Windows Live" clId="Web-{923231AD-FB17-478F-9D87-B19AED35765F}" dt="2024-02-27T15:26:25.884" v="2777" actId="1076"/>
          <ac:cxnSpMkLst>
            <pc:docMk/>
            <pc:sldMk cId="860113271" sldId="269"/>
            <ac:cxnSpMk id="39" creationId="{D4ACCFED-567C-C88B-D018-D0E66F757CA5}"/>
          </ac:cxnSpMkLst>
        </pc:cxnChg>
        <pc:cxnChg chg="add mod">
          <ac:chgData name="Dnyaneshwari Gavhane" userId="cd16bd6e37da8e02" providerId="Windows Live" clId="Web-{923231AD-FB17-478F-9D87-B19AED35765F}" dt="2024-02-27T15:27:03.275" v="2782" actId="14100"/>
          <ac:cxnSpMkLst>
            <pc:docMk/>
            <pc:sldMk cId="860113271" sldId="269"/>
            <ac:cxnSpMk id="43" creationId="{96416020-CCB6-BCE8-7D6A-E856E1B0D0F0}"/>
          </ac:cxnSpMkLst>
        </pc:cxnChg>
      </pc:sldChg>
      <pc:sldChg chg="modSp new del">
        <pc:chgData name="Dnyaneshwari Gavhane" userId="cd16bd6e37da8e02" providerId="Windows Live" clId="Web-{923231AD-FB17-478F-9D87-B19AED35765F}" dt="2024-02-27T14:48:55.163" v="2405"/>
        <pc:sldMkLst>
          <pc:docMk/>
          <pc:sldMk cId="4195154543" sldId="269"/>
        </pc:sldMkLst>
        <pc:spChg chg="mod">
          <ac:chgData name="Dnyaneshwari Gavhane" userId="cd16bd6e37da8e02" providerId="Windows Live" clId="Web-{923231AD-FB17-478F-9D87-B19AED35765F}" dt="2024-02-27T14:48:47.897" v="2404" actId="14100"/>
          <ac:spMkLst>
            <pc:docMk/>
            <pc:sldMk cId="4195154543" sldId="269"/>
            <ac:spMk id="2" creationId="{BC743A13-CE20-40D4-3E41-5E63DBB7D1F8}"/>
          </ac:spMkLst>
        </pc:spChg>
      </pc:sldChg>
      <pc:sldChg chg="addSp modSp new">
        <pc:chgData name="Dnyaneshwari Gavhane" userId="cd16bd6e37da8e02" providerId="Windows Live" clId="Web-{923231AD-FB17-478F-9D87-B19AED35765F}" dt="2024-02-27T15:47:20.817" v="3436" actId="20577"/>
        <pc:sldMkLst>
          <pc:docMk/>
          <pc:sldMk cId="548985381" sldId="270"/>
        </pc:sldMkLst>
        <pc:spChg chg="add mod">
          <ac:chgData name="Dnyaneshwari Gavhane" userId="cd16bd6e37da8e02" providerId="Windows Live" clId="Web-{923231AD-FB17-478F-9D87-B19AED35765F}" dt="2024-02-27T15:47:20.817" v="3436" actId="20577"/>
          <ac:spMkLst>
            <pc:docMk/>
            <pc:sldMk cId="548985381" sldId="270"/>
            <ac:spMk id="3" creationId="{042E5098-FFB1-E144-9C5F-A5D0147D91C9}"/>
          </ac:spMkLst>
        </pc:spChg>
        <pc:graphicFrameChg chg="add mod modGraphic">
          <ac:chgData name="Dnyaneshwari Gavhane" userId="cd16bd6e37da8e02" providerId="Windows Live" clId="Web-{923231AD-FB17-478F-9D87-B19AED35765F}" dt="2024-02-27T15:46:06.096" v="3388" actId="1076"/>
          <ac:graphicFrameMkLst>
            <pc:docMk/>
            <pc:sldMk cId="548985381" sldId="270"/>
            <ac:graphicFrameMk id="2" creationId="{8D5D184E-F9C5-5F21-860A-844BBBD3DD63}"/>
          </ac:graphicFrameMkLst>
        </pc:graphicFrameChg>
      </pc:sldChg>
      <pc:sldChg chg="modSp new">
        <pc:chgData name="Dnyaneshwari Gavhane" userId="cd16bd6e37da8e02" providerId="Windows Live" clId="Web-{923231AD-FB17-478F-9D87-B19AED35765F}" dt="2024-02-27T15:48:28.646" v="3450" actId="20577"/>
        <pc:sldMkLst>
          <pc:docMk/>
          <pc:sldMk cId="1987662874" sldId="271"/>
        </pc:sldMkLst>
        <pc:spChg chg="mod">
          <ac:chgData name="Dnyaneshwari Gavhane" userId="cd16bd6e37da8e02" providerId="Windows Live" clId="Web-{923231AD-FB17-478F-9D87-B19AED35765F}" dt="2024-02-27T15:47:51.958" v="3447" actId="20577"/>
          <ac:spMkLst>
            <pc:docMk/>
            <pc:sldMk cId="1987662874" sldId="271"/>
            <ac:spMk id="2" creationId="{E3A05808-0EB8-0FAE-B1C1-B3DA60CBE7E3}"/>
          </ac:spMkLst>
        </pc:spChg>
        <pc:spChg chg="mod">
          <ac:chgData name="Dnyaneshwari Gavhane" userId="cd16bd6e37da8e02" providerId="Windows Live" clId="Web-{923231AD-FB17-478F-9D87-B19AED35765F}" dt="2024-02-27T15:48:28.646" v="3450" actId="20577"/>
          <ac:spMkLst>
            <pc:docMk/>
            <pc:sldMk cId="1987662874" sldId="271"/>
            <ac:spMk id="3" creationId="{1B78E1D3-D16F-78E5-66C8-3A798FA8CAA5}"/>
          </ac:spMkLst>
        </pc:spChg>
      </pc:sldChg>
      <pc:sldMasterChg chg="add del addSldLayout delSldLayout">
        <pc:chgData name="Dnyaneshwari Gavhane" userId="cd16bd6e37da8e02" providerId="Windows Live" clId="Web-{923231AD-FB17-478F-9D87-B19AED35765F}" dt="2024-02-27T12:14:18.180" v="6"/>
        <pc:sldMasterMkLst>
          <pc:docMk/>
          <pc:sldMasterMk cId="2460954070" sldId="2147483660"/>
        </pc:sldMasterMkLst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Dnyaneshwari Gavhane" userId="cd16bd6e37da8e02" providerId="Windows Live" clId="Web-{923231AD-FB17-478F-9D87-B19AED35765F}" dt="2024-02-27T12:14:11.180" v="3"/>
        <pc:sldMasterMkLst>
          <pc:docMk/>
          <pc:sldMasterMk cId="1101959256" sldId="2147483672"/>
        </pc:sldMasterMkLst>
        <pc:sldLayoutChg chg="add del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405878278" sldId="2147483673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847031856" sldId="2147483674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3479071428" sldId="2147483675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3974458811" sldId="2147483676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174121940" sldId="2147483677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584831846" sldId="2147483678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1925267809" sldId="2147483679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682238663" sldId="2147483680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3799630202" sldId="2147483681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044040569" sldId="2147483682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148650166" sldId="2147483683"/>
          </pc:sldLayoutMkLst>
        </pc:sldLayoutChg>
      </pc:sldMasterChg>
      <pc:sldMasterChg chg="add del addSldLayout delSldLayout">
        <pc:chgData name="Dnyaneshwari Gavhane" userId="cd16bd6e37da8e02" providerId="Windows Live" clId="Web-{923231AD-FB17-478F-9D87-B19AED35765F}" dt="2024-02-27T12:14:07.024" v="1"/>
        <pc:sldMasterMkLst>
          <pc:docMk/>
          <pc:sldMasterMk cId="578823778" sldId="2147483685"/>
        </pc:sldMasterMkLst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086235574" sldId="2147483674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4016477871" sldId="2147483675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01842572" sldId="2147483676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809567550" sldId="2147483677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162021961" sldId="2147483678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740282141" sldId="2147483679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347990908" sldId="2147483680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938793756" sldId="2147483681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619933255" sldId="2147483682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791878440" sldId="2147483683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356699582" sldId="2147483684"/>
          </pc:sldLayoutMkLst>
        </pc:sldLayoutChg>
      </pc:sldMasterChg>
      <pc:sldMasterChg chg="add del addSldLayout delSldLayout">
        <pc:chgData name="Dnyaneshwari Gavhane" userId="cd16bd6e37da8e02" providerId="Windows Live" clId="Web-{923231AD-FB17-478F-9D87-B19AED35765F}" dt="2024-02-27T12:14:18.086" v="5"/>
        <pc:sldMasterMkLst>
          <pc:docMk/>
          <pc:sldMasterMk cId="2986307910" sldId="2147483698"/>
        </pc:sldMasterMkLst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1153114038" sldId="2147483687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794253625" sldId="2147483688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3568614018" sldId="2147483689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480656685" sldId="2147483690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278943608" sldId="2147483691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3091367354" sldId="2147483692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456760991" sldId="2147483693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1509877607" sldId="2147483694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14183875" sldId="2147483695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447637218" sldId="2147483696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3835357021" sldId="2147483697"/>
          </pc:sldLayoutMkLst>
        </pc:sldLayoutChg>
      </pc:sldMasterChg>
      <pc:sldMasterChg chg="add addSldLayout">
        <pc:chgData name="Dnyaneshwari Gavhane" userId="cd16bd6e37da8e02" providerId="Windows Live" clId="Web-{923231AD-FB17-478F-9D87-B19AED35765F}" dt="2024-02-27T12:14:18.180" v="6"/>
        <pc:sldMasterMkLst>
          <pc:docMk/>
          <pc:sldMasterMk cId="467524275" sldId="2147483763"/>
        </pc:sldMasterMkLst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1382373592" sldId="2147483752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731539515" sldId="2147483753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087361819" sldId="2147483754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4107205620" sldId="2147483755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868470464" sldId="2147483756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684579305" sldId="2147483757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612366966" sldId="2147483758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588860821" sldId="2147483759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153440459" sldId="2147483760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060493227" sldId="2147483761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121951332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36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8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Goudy Old Style"/>
              </a:rPr>
              <a:t>POTABILITY TEST OF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000" dirty="0"/>
              <a:t>By –Aakash </a:t>
            </a:r>
            <a:r>
              <a:rPr lang="en-US" sz="2000" noProof="1"/>
              <a:t>Wakchaure</a:t>
            </a:r>
          </a:p>
          <a:p>
            <a:r>
              <a:rPr lang="en-US" sz="2000" dirty="0"/>
              <a:t>Batch -PGA46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water drop with a red circle and a white background&#10;&#10;Description automatically generated">
            <a:extLst>
              <a:ext uri="{FF2B5EF4-FFF2-40B4-BE49-F238E27FC236}">
                <a16:creationId xmlns:a16="http://schemas.microsoft.com/office/drawing/2014/main" id="{0D58B216-E7B0-CA13-FD08-7E129CCA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55" y="625683"/>
            <a:ext cx="2667263" cy="2743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Pipette dripping green solution into test tube">
            <a:extLst>
              <a:ext uri="{FF2B5EF4-FFF2-40B4-BE49-F238E27FC236}">
                <a16:creationId xmlns:a16="http://schemas.microsoft.com/office/drawing/2014/main" id="{4E1A91C8-BFB4-D210-FF01-A93E40B99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5" r="7815"/>
          <a:stretch/>
        </p:blipFill>
        <p:spPr>
          <a:xfrm>
            <a:off x="7614826" y="3550309"/>
            <a:ext cx="34673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C6DA-52C2-08E6-1C3F-D749688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Identifying &amp; Treatment of Outlier</a:t>
            </a:r>
          </a:p>
        </p:txBody>
      </p:sp>
      <p:pic>
        <p:nvPicPr>
          <p:cNvPr id="4" name="Content Placeholder 3" descr="A chart with text on it&#10;&#10;Description automatically generated">
            <a:extLst>
              <a:ext uri="{FF2B5EF4-FFF2-40B4-BE49-F238E27FC236}">
                <a16:creationId xmlns:a16="http://schemas.microsoft.com/office/drawing/2014/main" id="{E9363797-24C6-9476-D039-EEDA2322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2" y="2498901"/>
            <a:ext cx="4704396" cy="36941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chart with a green and black line&#10;&#10;Description automatically generated">
            <a:extLst>
              <a:ext uri="{FF2B5EF4-FFF2-40B4-BE49-F238E27FC236}">
                <a16:creationId xmlns:a16="http://schemas.microsoft.com/office/drawing/2014/main" id="{7BEA7D67-4B0E-9A54-A61B-7B5772C4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581" y="2430353"/>
            <a:ext cx="4993711" cy="37751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713582-455D-1C17-A2C4-F55A87B545C2}"/>
              </a:ext>
            </a:extLst>
          </p:cNvPr>
          <p:cNvCxnSpPr/>
          <p:nvPr/>
        </p:nvCxnSpPr>
        <p:spPr>
          <a:xfrm>
            <a:off x="5012499" y="3942567"/>
            <a:ext cx="1926920" cy="1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66E1FF-5DD0-07A3-B30D-213BBA267389}"/>
              </a:ext>
            </a:extLst>
          </p:cNvPr>
          <p:cNvSpPr txBox="1"/>
          <p:nvPr/>
        </p:nvSpPr>
        <p:spPr>
          <a:xfrm>
            <a:off x="4964481" y="3617934"/>
            <a:ext cx="20333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sto MT"/>
              </a:rPr>
              <a:t>Treat Outliers using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9ECFE-9E92-7F48-D535-59980D70D867}"/>
              </a:ext>
            </a:extLst>
          </p:cNvPr>
          <p:cNvSpPr txBox="1"/>
          <p:nvPr/>
        </p:nvSpPr>
        <p:spPr>
          <a:xfrm>
            <a:off x="4901853" y="3951961"/>
            <a:ext cx="20542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noProof="1">
                <a:latin typeface="Calisto MT"/>
              </a:rPr>
              <a:t>winsorizing</a:t>
            </a:r>
            <a:r>
              <a:rPr lang="en-US" sz="1600" dirty="0">
                <a:latin typeface="Calisto MT"/>
              </a:rPr>
              <a:t> Technique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AEB6-0097-4D6A-B942-9A033187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Goudy Old Style"/>
              </a:rPr>
              <a:t>Sampling :Divide data into Train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5951-7000-6DA5-F22E-EC8325BA2CF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6F94F-2BF5-03D5-107F-93B9D63520FB}"/>
              </a:ext>
            </a:extLst>
          </p:cNvPr>
          <p:cNvSpPr/>
          <p:nvPr/>
        </p:nvSpPr>
        <p:spPr>
          <a:xfrm>
            <a:off x="3050764" y="2629774"/>
            <a:ext cx="5983569" cy="662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566-26BC-A7DC-F595-4F2DA910D93A}"/>
              </a:ext>
            </a:extLst>
          </p:cNvPr>
          <p:cNvSpPr/>
          <p:nvPr/>
        </p:nvSpPr>
        <p:spPr>
          <a:xfrm>
            <a:off x="3172688" y="4965731"/>
            <a:ext cx="3884951" cy="786984"/>
          </a:xfrm>
          <a:prstGeom prst="rect">
            <a:avLst/>
          </a:prstGeom>
          <a:solidFill>
            <a:srgbClr val="EDA2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  <a:ea typeface="+mn-lt"/>
                <a:cs typeface="+mn-lt"/>
              </a:rPr>
              <a:t>Train (70%)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  <a:latin typeface="Calisto M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A7D0F-7DD0-2DF4-BF6E-1EA8C60CDB81}"/>
              </a:ext>
            </a:extLst>
          </p:cNvPr>
          <p:cNvSpPr/>
          <p:nvPr/>
        </p:nvSpPr>
        <p:spPr>
          <a:xfrm>
            <a:off x="7006525" y="4972621"/>
            <a:ext cx="2211048" cy="786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Test (30%)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8FDE48-CF00-EB16-8306-1E996C093ECA}"/>
              </a:ext>
            </a:extLst>
          </p:cNvPr>
          <p:cNvSpPr/>
          <p:nvPr/>
        </p:nvSpPr>
        <p:spPr>
          <a:xfrm>
            <a:off x="5873701" y="3289973"/>
            <a:ext cx="112427" cy="16739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3238-CAAE-B6EF-AD02-A29E83D7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401F-CD8B-AB12-3895-69FFDC5D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2" y="2143997"/>
            <a:ext cx="11222401" cy="4570997"/>
          </a:xfrm>
        </p:spPr>
        <p:txBody>
          <a:bodyPr lIns="109728" tIns="109728" rIns="109728" bIns="91440" anchor="t"/>
          <a:lstStyle/>
          <a:p>
            <a:pPr marL="0" indent="0" algn="ctr">
              <a:buNone/>
            </a:pPr>
            <a:r>
              <a:rPr lang="en-US" sz="2600" b="1" u="sng" dirty="0">
                <a:latin typeface="Calisto MT"/>
              </a:rPr>
              <a:t>Model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9D58493-3937-946C-A184-31CF26C892FB}"/>
              </a:ext>
            </a:extLst>
          </p:cNvPr>
          <p:cNvSpPr/>
          <p:nvPr/>
        </p:nvSpPr>
        <p:spPr>
          <a:xfrm>
            <a:off x="6073928" y="2660546"/>
            <a:ext cx="104382" cy="4801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B70F1-60E2-FC65-BA04-58196DF02847}"/>
              </a:ext>
            </a:extLst>
          </p:cNvPr>
          <p:cNvSpPr/>
          <p:nvPr/>
        </p:nvSpPr>
        <p:spPr>
          <a:xfrm>
            <a:off x="5187591" y="2190705"/>
            <a:ext cx="1858027" cy="46972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FC4CB7-17CD-C412-2A1C-5425135266FF}"/>
              </a:ext>
            </a:extLst>
          </p:cNvPr>
          <p:cNvCxnSpPr/>
          <p:nvPr/>
        </p:nvCxnSpPr>
        <p:spPr>
          <a:xfrm flipV="1">
            <a:off x="520744" y="3110501"/>
            <a:ext cx="11227494" cy="5636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3618-B710-CC76-2C7B-7120D917CDC1}"/>
              </a:ext>
            </a:extLst>
          </p:cNvPr>
          <p:cNvSpPr txBox="1"/>
          <p:nvPr/>
        </p:nvSpPr>
        <p:spPr>
          <a:xfrm>
            <a:off x="-4175" y="3711879"/>
            <a:ext cx="14488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Logistic</a:t>
            </a:r>
            <a:endParaRPr lang="en-US"/>
          </a:p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923D-6F4F-86EA-C053-474E4A72716E}"/>
              </a:ext>
            </a:extLst>
          </p:cNvPr>
          <p:cNvSpPr txBox="1"/>
          <p:nvPr/>
        </p:nvSpPr>
        <p:spPr>
          <a:xfrm>
            <a:off x="3043825" y="3711880"/>
            <a:ext cx="11461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sto MT"/>
                <a:ea typeface="Calibri"/>
                <a:cs typeface="Calibri"/>
              </a:rPr>
              <a:t>Decision</a:t>
            </a:r>
            <a:endParaRPr lang="en-US" dirty="0">
              <a:latin typeface="Calisto MT"/>
              <a:ea typeface="Calibri"/>
              <a:cs typeface="Calibri"/>
            </a:endParaRPr>
          </a:p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 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72FAA-9BD1-3208-058A-D3A76065D7C7}"/>
              </a:ext>
            </a:extLst>
          </p:cNvPr>
          <p:cNvSpPr txBox="1"/>
          <p:nvPr/>
        </p:nvSpPr>
        <p:spPr>
          <a:xfrm>
            <a:off x="5872619" y="3711880"/>
            <a:ext cx="1177447" cy="66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Random </a:t>
            </a:r>
            <a:endParaRPr lang="en-US"/>
          </a:p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7F21A-D408-4291-5CA3-173593968430}"/>
              </a:ext>
            </a:extLst>
          </p:cNvPr>
          <p:cNvSpPr txBox="1"/>
          <p:nvPr/>
        </p:nvSpPr>
        <p:spPr>
          <a:xfrm>
            <a:off x="8732729" y="3711880"/>
            <a:ext cx="11252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sto MT"/>
                <a:ea typeface="Calibri"/>
                <a:cs typeface="Calibri"/>
              </a:rPr>
              <a:t>SVM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5D39-38CD-7529-516B-3E628DB17BC9}"/>
              </a:ext>
            </a:extLst>
          </p:cNvPr>
          <p:cNvSpPr txBox="1"/>
          <p:nvPr/>
        </p:nvSpPr>
        <p:spPr>
          <a:xfrm>
            <a:off x="11133550" y="3701441"/>
            <a:ext cx="895612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sto MT"/>
                <a:ea typeface="Calibri"/>
                <a:cs typeface="Calibri"/>
              </a:rPr>
              <a:t>KNN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81D8F4-4042-C021-681B-E981C629D085}"/>
              </a:ext>
            </a:extLst>
          </p:cNvPr>
          <p:cNvCxnSpPr/>
          <p:nvPr/>
        </p:nvCxnSpPr>
        <p:spPr>
          <a:xfrm flipH="1">
            <a:off x="6306594" y="3142727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6DEF8F-83EF-FB03-9538-CAE02076E5A7}"/>
              </a:ext>
            </a:extLst>
          </p:cNvPr>
          <p:cNvCxnSpPr>
            <a:cxnSpLocks/>
          </p:cNvCxnSpPr>
          <p:nvPr/>
        </p:nvCxnSpPr>
        <p:spPr>
          <a:xfrm flipH="1">
            <a:off x="3498676" y="3142727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277E99-2CF9-44C4-F3DF-2A1FF5DC4ED5}"/>
              </a:ext>
            </a:extLst>
          </p:cNvPr>
          <p:cNvCxnSpPr>
            <a:cxnSpLocks/>
          </p:cNvCxnSpPr>
          <p:nvPr/>
        </p:nvCxnSpPr>
        <p:spPr>
          <a:xfrm flipH="1">
            <a:off x="513306" y="3142727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B8DB54-5DE5-2501-9688-3034E82ED3B1}"/>
              </a:ext>
            </a:extLst>
          </p:cNvPr>
          <p:cNvCxnSpPr>
            <a:cxnSpLocks/>
          </p:cNvCxnSpPr>
          <p:nvPr/>
        </p:nvCxnSpPr>
        <p:spPr>
          <a:xfrm flipH="1">
            <a:off x="9281526" y="3142726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8DF2A8-FF17-F1EC-DA5A-320AC4576D80}"/>
              </a:ext>
            </a:extLst>
          </p:cNvPr>
          <p:cNvCxnSpPr>
            <a:cxnSpLocks/>
          </p:cNvCxnSpPr>
          <p:nvPr/>
        </p:nvCxnSpPr>
        <p:spPr>
          <a:xfrm flipH="1">
            <a:off x="11734538" y="3080096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590EAB-B0E9-E022-91DE-DD2DB5A09956}"/>
              </a:ext>
            </a:extLst>
          </p:cNvPr>
          <p:cNvSpPr txBox="1"/>
          <p:nvPr/>
        </p:nvSpPr>
        <p:spPr>
          <a:xfrm>
            <a:off x="16700" y="4870537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99CDC-B6FF-B191-4438-74C11911FC8A}"/>
              </a:ext>
            </a:extLst>
          </p:cNvPr>
          <p:cNvSpPr txBox="1"/>
          <p:nvPr/>
        </p:nvSpPr>
        <p:spPr>
          <a:xfrm>
            <a:off x="1196233" y="4880974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   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62%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2B177-6D90-9B76-9985-73F391412D74}"/>
              </a:ext>
            </a:extLst>
          </p:cNvPr>
          <p:cNvSpPr txBox="1"/>
          <p:nvPr/>
        </p:nvSpPr>
        <p:spPr>
          <a:xfrm>
            <a:off x="3137768" y="4797468"/>
            <a:ext cx="1219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</a:rPr>
              <a:t>100%</a:t>
            </a:r>
          </a:p>
          <a:p>
            <a:pPr algn="ctr"/>
            <a:r>
              <a:rPr lang="en-US" sz="1400" dirty="0">
                <a:latin typeface="Calisto MT"/>
              </a:rPr>
              <a:t>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3BAE9-76B1-94CD-4A5C-261FCD6DCE8D}"/>
              </a:ext>
            </a:extLst>
          </p:cNvPr>
          <p:cNvSpPr txBox="1"/>
          <p:nvPr/>
        </p:nvSpPr>
        <p:spPr>
          <a:xfrm>
            <a:off x="5141932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72%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B841F-85BD-34DF-0242-665ABDBA2499}"/>
              </a:ext>
            </a:extLst>
          </p:cNvPr>
          <p:cNvSpPr txBox="1"/>
          <p:nvPr/>
        </p:nvSpPr>
        <p:spPr>
          <a:xfrm>
            <a:off x="6780753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 Accuracy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50E55-6864-2F34-E882-CC73D91E945E}"/>
              </a:ext>
            </a:extLst>
          </p:cNvPr>
          <p:cNvSpPr txBox="1"/>
          <p:nvPr/>
        </p:nvSpPr>
        <p:spPr>
          <a:xfrm>
            <a:off x="8075110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548FD-744B-24E1-11B7-3FEA6B5C67C7}"/>
              </a:ext>
            </a:extLst>
          </p:cNvPr>
          <p:cNvSpPr txBox="1"/>
          <p:nvPr/>
        </p:nvSpPr>
        <p:spPr>
          <a:xfrm>
            <a:off x="10329795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19B5D-2FE7-5966-AC5F-703CF9623B8D}"/>
              </a:ext>
            </a:extLst>
          </p:cNvPr>
          <p:cNvSpPr txBox="1"/>
          <p:nvPr/>
        </p:nvSpPr>
        <p:spPr>
          <a:xfrm>
            <a:off x="9181575" y="4797467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 Accuracy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A19D-BACC-2CF0-FEEC-F360039CAA96}"/>
              </a:ext>
            </a:extLst>
          </p:cNvPr>
          <p:cNvSpPr txBox="1"/>
          <p:nvPr/>
        </p:nvSpPr>
        <p:spPr>
          <a:xfrm>
            <a:off x="11237931" y="4797467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 Accuracy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71E5C-EEC5-8D06-1459-7F6EF69D990D}"/>
              </a:ext>
            </a:extLst>
          </p:cNvPr>
          <p:cNvCxnSpPr/>
          <p:nvPr/>
        </p:nvCxnSpPr>
        <p:spPr>
          <a:xfrm flipH="1">
            <a:off x="603992" y="4266806"/>
            <a:ext cx="359077" cy="684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B86CB-D6F5-5113-CA50-DF32C8B9D71A}"/>
              </a:ext>
            </a:extLst>
          </p:cNvPr>
          <p:cNvCxnSpPr>
            <a:cxnSpLocks/>
          </p:cNvCxnSpPr>
          <p:nvPr/>
        </p:nvCxnSpPr>
        <p:spPr>
          <a:xfrm>
            <a:off x="3666604" y="4287683"/>
            <a:ext cx="16703" cy="580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5D58C7-BC1E-2208-FFDE-9D0E87FD599E}"/>
              </a:ext>
            </a:extLst>
          </p:cNvPr>
          <p:cNvCxnSpPr>
            <a:cxnSpLocks/>
          </p:cNvCxnSpPr>
          <p:nvPr/>
        </p:nvCxnSpPr>
        <p:spPr>
          <a:xfrm flipH="1">
            <a:off x="5864923" y="4266805"/>
            <a:ext cx="588721" cy="66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4338B-E64B-0224-90C2-F412E7FCE7F9}"/>
              </a:ext>
            </a:extLst>
          </p:cNvPr>
          <p:cNvCxnSpPr>
            <a:cxnSpLocks/>
          </p:cNvCxnSpPr>
          <p:nvPr/>
        </p:nvCxnSpPr>
        <p:spPr>
          <a:xfrm flipH="1">
            <a:off x="8704157" y="4078915"/>
            <a:ext cx="536528" cy="747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0F2CD7-FB8B-967A-70EB-BD131F91B326}"/>
              </a:ext>
            </a:extLst>
          </p:cNvPr>
          <p:cNvCxnSpPr>
            <a:cxnSpLocks/>
          </p:cNvCxnSpPr>
          <p:nvPr/>
        </p:nvCxnSpPr>
        <p:spPr>
          <a:xfrm>
            <a:off x="963069" y="4287681"/>
            <a:ext cx="465551" cy="653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70AD02-6EE8-9475-EB7F-406889D968BD}"/>
              </a:ext>
            </a:extLst>
          </p:cNvPr>
          <p:cNvCxnSpPr>
            <a:cxnSpLocks/>
          </p:cNvCxnSpPr>
          <p:nvPr/>
        </p:nvCxnSpPr>
        <p:spPr>
          <a:xfrm>
            <a:off x="6443205" y="4277243"/>
            <a:ext cx="590813" cy="64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389B98-B92F-2F76-248B-17F74E69EF8C}"/>
              </a:ext>
            </a:extLst>
          </p:cNvPr>
          <p:cNvCxnSpPr>
            <a:cxnSpLocks/>
          </p:cNvCxnSpPr>
          <p:nvPr/>
        </p:nvCxnSpPr>
        <p:spPr>
          <a:xfrm>
            <a:off x="9209370" y="4078915"/>
            <a:ext cx="475992" cy="757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38F798-8825-8F88-FC2E-5421B93AEBE7}"/>
              </a:ext>
            </a:extLst>
          </p:cNvPr>
          <p:cNvCxnSpPr>
            <a:cxnSpLocks/>
          </p:cNvCxnSpPr>
          <p:nvPr/>
        </p:nvCxnSpPr>
        <p:spPr>
          <a:xfrm flipH="1">
            <a:off x="10927526" y="3995409"/>
            <a:ext cx="588721" cy="841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933CD-2AB8-7C17-D883-C9DFF2E1D213}"/>
              </a:ext>
            </a:extLst>
          </p:cNvPr>
          <p:cNvCxnSpPr>
            <a:cxnSpLocks/>
          </p:cNvCxnSpPr>
          <p:nvPr/>
        </p:nvCxnSpPr>
        <p:spPr>
          <a:xfrm>
            <a:off x="11516245" y="3964092"/>
            <a:ext cx="455115" cy="893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ACCFED-567C-C88B-D018-D0E66F757CA5}"/>
              </a:ext>
            </a:extLst>
          </p:cNvPr>
          <p:cNvCxnSpPr>
            <a:cxnSpLocks/>
          </p:cNvCxnSpPr>
          <p:nvPr/>
        </p:nvCxnSpPr>
        <p:spPr>
          <a:xfrm flipH="1">
            <a:off x="2820184" y="5324344"/>
            <a:ext cx="776612" cy="757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BF0CB3-56F7-DE81-030A-E49F6FA898B5}"/>
              </a:ext>
            </a:extLst>
          </p:cNvPr>
          <p:cNvSpPr txBox="1"/>
          <p:nvPr/>
        </p:nvSpPr>
        <p:spPr>
          <a:xfrm>
            <a:off x="2250507" y="5987440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80%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79CD-D1AD-9CDD-3BB0-48AEA8AABFE8}"/>
              </a:ext>
            </a:extLst>
          </p:cNvPr>
          <p:cNvSpPr txBox="1"/>
          <p:nvPr/>
        </p:nvSpPr>
        <p:spPr>
          <a:xfrm>
            <a:off x="4077218" y="5987439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   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416020-CCB6-BCE8-7D6A-E856E1B0D0F0}"/>
              </a:ext>
            </a:extLst>
          </p:cNvPr>
          <p:cNvCxnSpPr>
            <a:cxnSpLocks/>
          </p:cNvCxnSpPr>
          <p:nvPr/>
        </p:nvCxnSpPr>
        <p:spPr>
          <a:xfrm>
            <a:off x="3593536" y="5310641"/>
            <a:ext cx="778702" cy="79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A8CE44-8494-84AE-5C80-45C9BD23F44D}"/>
              </a:ext>
            </a:extLst>
          </p:cNvPr>
          <p:cNvSpPr txBox="1"/>
          <p:nvPr/>
        </p:nvSpPr>
        <p:spPr>
          <a:xfrm>
            <a:off x="3127329" y="5475960"/>
            <a:ext cx="9582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Calisto MT"/>
              </a:rPr>
              <a:t>After Pruning</a:t>
            </a:r>
          </a:p>
        </p:txBody>
      </p:sp>
    </p:spTree>
    <p:extLst>
      <p:ext uri="{BB962C8B-B14F-4D97-AF65-F5344CB8AC3E}">
        <p14:creationId xmlns:p14="http://schemas.microsoft.com/office/powerpoint/2010/main" val="8601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80EA-392E-D466-7008-533394D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Important Features</a:t>
            </a: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3F67377D-48D5-5969-ECBF-8BC39D18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911" y="2198412"/>
            <a:ext cx="7396824" cy="4435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875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3415-9571-FEFC-E93D-1B73DAD2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F370-3EE3-34B3-18D6-BCCBE06C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200" dirty="0">
                <a:latin typeface="Calisto MT"/>
              </a:rPr>
              <a:t>Model Selection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4EE1CB-D231-5590-8B2A-EA543BBA7281}"/>
              </a:ext>
            </a:extLst>
          </p:cNvPr>
          <p:cNvCxnSpPr/>
          <p:nvPr/>
        </p:nvCxnSpPr>
        <p:spPr>
          <a:xfrm flipV="1">
            <a:off x="1442581" y="4209789"/>
            <a:ext cx="9077193" cy="1461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D04D97-B665-02F7-5765-1995802C47C4}"/>
              </a:ext>
            </a:extLst>
          </p:cNvPr>
          <p:cNvCxnSpPr/>
          <p:nvPr/>
        </p:nvCxnSpPr>
        <p:spPr>
          <a:xfrm>
            <a:off x="1439319" y="3845360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5D8EBA-4167-8CB3-A1E1-C2ACFD079402}"/>
              </a:ext>
            </a:extLst>
          </p:cNvPr>
          <p:cNvCxnSpPr>
            <a:cxnSpLocks/>
          </p:cNvCxnSpPr>
          <p:nvPr/>
        </p:nvCxnSpPr>
        <p:spPr>
          <a:xfrm>
            <a:off x="6397539" y="3845360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71630-AD7A-9A8D-C088-95077ECA4620}"/>
              </a:ext>
            </a:extLst>
          </p:cNvPr>
          <p:cNvCxnSpPr>
            <a:cxnSpLocks/>
          </p:cNvCxnSpPr>
          <p:nvPr/>
        </p:nvCxnSpPr>
        <p:spPr>
          <a:xfrm>
            <a:off x="9174141" y="3845360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7DAD0-8805-773A-0E56-6C43C6CB71EE}"/>
              </a:ext>
            </a:extLst>
          </p:cNvPr>
          <p:cNvCxnSpPr>
            <a:cxnSpLocks/>
          </p:cNvCxnSpPr>
          <p:nvPr/>
        </p:nvCxnSpPr>
        <p:spPr>
          <a:xfrm>
            <a:off x="10520689" y="3845359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34F520-A195-5656-E40C-E9F3AB836574}"/>
              </a:ext>
            </a:extLst>
          </p:cNvPr>
          <p:cNvSpPr txBox="1"/>
          <p:nvPr/>
        </p:nvSpPr>
        <p:spPr>
          <a:xfrm>
            <a:off x="1331934" y="4223359"/>
            <a:ext cx="3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12BFB-369E-59D7-DFE3-AAEEEC72DD18}"/>
              </a:ext>
            </a:extLst>
          </p:cNvPr>
          <p:cNvSpPr txBox="1"/>
          <p:nvPr/>
        </p:nvSpPr>
        <p:spPr>
          <a:xfrm>
            <a:off x="6196208" y="4327742"/>
            <a:ext cx="582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32297-6462-5742-2ABC-EE715AFEC8CD}"/>
              </a:ext>
            </a:extLst>
          </p:cNvPr>
          <p:cNvSpPr txBox="1"/>
          <p:nvPr/>
        </p:nvSpPr>
        <p:spPr>
          <a:xfrm>
            <a:off x="8993687" y="4327742"/>
            <a:ext cx="509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BBE99-42DF-CCE3-3B4F-1BC2AB6022E5}"/>
              </a:ext>
            </a:extLst>
          </p:cNvPr>
          <p:cNvSpPr txBox="1"/>
          <p:nvPr/>
        </p:nvSpPr>
        <p:spPr>
          <a:xfrm>
            <a:off x="10340234" y="4327742"/>
            <a:ext cx="3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7BFE8-3965-41F0-B65F-CDD54336E144}"/>
              </a:ext>
            </a:extLst>
          </p:cNvPr>
          <p:cNvSpPr txBox="1"/>
          <p:nvPr/>
        </p:nvSpPr>
        <p:spPr>
          <a:xfrm>
            <a:off x="3179522" y="3847578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Underfitting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8854-BBC7-97D5-6D70-B9AE0EBB9DA2}"/>
              </a:ext>
            </a:extLst>
          </p:cNvPr>
          <p:cNvSpPr txBox="1"/>
          <p:nvPr/>
        </p:nvSpPr>
        <p:spPr>
          <a:xfrm>
            <a:off x="6498919" y="3847577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Good Fitting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58E70-EFE5-B5A8-6D5E-509974CBA2C3}"/>
              </a:ext>
            </a:extLst>
          </p:cNvPr>
          <p:cNvSpPr txBox="1"/>
          <p:nvPr/>
        </p:nvSpPr>
        <p:spPr>
          <a:xfrm>
            <a:off x="9171138" y="3847577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564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D184E-F9C5-5F21-860A-844BBBD3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50383"/>
              </p:ext>
            </p:extLst>
          </p:nvPr>
        </p:nvGraphicFramePr>
        <p:xfrm>
          <a:off x="836950" y="874426"/>
          <a:ext cx="9660223" cy="452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268">
                  <a:extLst>
                    <a:ext uri="{9D8B030D-6E8A-4147-A177-3AD203B41FA5}">
                      <a16:colId xmlns:a16="http://schemas.microsoft.com/office/drawing/2014/main" val="1502017196"/>
                    </a:ext>
                  </a:extLst>
                </a:gridCol>
                <a:gridCol w="3502843">
                  <a:extLst>
                    <a:ext uri="{9D8B030D-6E8A-4147-A177-3AD203B41FA5}">
                      <a16:colId xmlns:a16="http://schemas.microsoft.com/office/drawing/2014/main" val="2083068268"/>
                    </a:ext>
                  </a:extLst>
                </a:gridCol>
                <a:gridCol w="2415056">
                  <a:extLst>
                    <a:ext uri="{9D8B030D-6E8A-4147-A177-3AD203B41FA5}">
                      <a16:colId xmlns:a16="http://schemas.microsoft.com/office/drawing/2014/main" val="2468868963"/>
                    </a:ext>
                  </a:extLst>
                </a:gridCol>
                <a:gridCol w="2415056">
                  <a:extLst>
                    <a:ext uri="{9D8B030D-6E8A-4147-A177-3AD203B41FA5}">
                      <a16:colId xmlns:a16="http://schemas.microsoft.com/office/drawing/2014/main" val="3930974758"/>
                    </a:ext>
                  </a:extLst>
                </a:gridCol>
              </a:tblGrid>
              <a:tr h="8943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Accuracy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Accuracy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17406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>
                          <a:latin typeface="Calisto MT"/>
                        </a:rPr>
                        <a:t>62%</a:t>
                      </a:r>
                      <a:endParaRPr lang="en-US" sz="2000" dirty="0"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51890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Decision Tree</a:t>
                      </a:r>
                    </a:p>
                    <a:p>
                      <a:pPr lvl="1">
                        <a:buNone/>
                      </a:pPr>
                      <a:endParaRPr lang="en-US" sz="2000" dirty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>
                          <a:latin typeface="Calisto MT"/>
                        </a:rPr>
                        <a:t>60%</a:t>
                      </a:r>
                      <a:endParaRPr lang="en-US" sz="2000" dirty="0"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54045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97709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SVM(Support Vector Machine)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51356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KNN(K-Nearest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763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2E5098-FFB1-E144-9C5F-A5D0147D91C9}"/>
              </a:ext>
            </a:extLst>
          </p:cNvPr>
          <p:cNvSpPr txBox="1"/>
          <p:nvPr/>
        </p:nvSpPr>
        <p:spPr>
          <a:xfrm>
            <a:off x="839449" y="5811187"/>
            <a:ext cx="7527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sto MT"/>
              </a:rPr>
              <a:t>Here we select Random forest as best model with high accuracy.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5808-0EB8-0FAE-B1C1-B3DA60C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1D3-D16F-78E5-66C8-3A798FA8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>
                <a:latin typeface="Calisto MT"/>
              </a:rPr>
              <a:t>The important variable in our dataset is Ph, Sulfate, Chloramines, Solids.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Water with Ph value 6.4-8.5, Sulfate content 250- 500Mg/L, Chloramines content 4Ppm, Solids(</a:t>
            </a:r>
            <a:r>
              <a:rPr lang="en-US" sz="1800" err="1">
                <a:latin typeface="Calisto MT"/>
              </a:rPr>
              <a:t>tds</a:t>
            </a:r>
            <a:r>
              <a:rPr lang="en-US" sz="1800" dirty="0">
                <a:latin typeface="Calisto MT"/>
              </a:rPr>
              <a:t>) 500=100Mg/L is Drinkable Water(Potable Water).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Various methods to treat water are:-</a:t>
            </a:r>
          </a:p>
          <a:p>
            <a:r>
              <a:rPr lang="en-US" sz="1800" dirty="0">
                <a:latin typeface="Calisto MT"/>
              </a:rPr>
              <a:t>1)Filtration</a:t>
            </a:r>
          </a:p>
          <a:p>
            <a:r>
              <a:rPr lang="en-US" sz="1800" dirty="0">
                <a:latin typeface="Calisto MT"/>
              </a:rPr>
              <a:t>2)Disinfection</a:t>
            </a:r>
          </a:p>
          <a:p>
            <a:r>
              <a:rPr lang="en-US" sz="1800" dirty="0">
                <a:latin typeface="Calisto MT"/>
              </a:rPr>
              <a:t>3)Filtration.</a:t>
            </a:r>
            <a:endParaRPr lang="en-US" dirty="0"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98766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526CD-E218-69DC-ABE1-1633DB49579B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latin typeface="Goudy Old Style"/>
                <a:ea typeface="+mj-ea"/>
                <a:cs typeface="+mj-cs"/>
              </a:rPr>
              <a:t>Thank You!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0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8DD7-721F-E3FE-7778-70BC1FDA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C53AD-C523-C0ED-2B7F-BFF1FA66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>
                <a:latin typeface="Calisto MT"/>
              </a:rPr>
              <a:t>Water is an inorganic compound with the chemical formula H2O.</a:t>
            </a:r>
            <a:endParaRPr lang="en-US"/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Potable water, also known as drinking water, comes from surface and ground sources.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Non-potable water is not suitable for drinking.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Microbiologically contaminated drinking water can transmit diseases such as diarrhea, cholera, dysentery, typhoid, and polio and is estimated to cause 4,85,000 diarrhea deaths each year. (According to WHO)</a:t>
            </a:r>
          </a:p>
        </p:txBody>
      </p:sp>
    </p:spTree>
    <p:extLst>
      <p:ext uri="{BB962C8B-B14F-4D97-AF65-F5344CB8AC3E}">
        <p14:creationId xmlns:p14="http://schemas.microsoft.com/office/powerpoint/2010/main" val="19771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C73-86B2-8BF2-FCD1-22F3AF73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1C22-FC56-915D-2583-C40F5AED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>
                <a:latin typeface="Calisto MT"/>
              </a:rPr>
              <a:t>"Developing A Model To Predict The Potability Of Water Based On Various Parameters Such As Ph Level, Hardness, Turbidity, Solid(TDS), Chloramines, Organic carbon ,Trihalomethane ,Conductivity ,Sulphate and Potability ."</a:t>
            </a:r>
          </a:p>
        </p:txBody>
      </p:sp>
    </p:spTree>
    <p:extLst>
      <p:ext uri="{BB962C8B-B14F-4D97-AF65-F5344CB8AC3E}">
        <p14:creationId xmlns:p14="http://schemas.microsoft.com/office/powerpoint/2010/main" val="29430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6F13-C2C4-DBAB-E838-47D10EC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0E1EA-8349-F4B4-C79D-F3209B159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65352"/>
              </p:ext>
            </p:extLst>
          </p:nvPr>
        </p:nvGraphicFramePr>
        <p:xfrm>
          <a:off x="626301" y="2296438"/>
          <a:ext cx="11126660" cy="440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710">
                  <a:extLst>
                    <a:ext uri="{9D8B030D-6E8A-4147-A177-3AD203B41FA5}">
                      <a16:colId xmlns:a16="http://schemas.microsoft.com/office/drawing/2014/main" val="3454854260"/>
                    </a:ext>
                  </a:extLst>
                </a:gridCol>
                <a:gridCol w="6891820">
                  <a:extLst>
                    <a:ext uri="{9D8B030D-6E8A-4147-A177-3AD203B41FA5}">
                      <a16:colId xmlns:a16="http://schemas.microsoft.com/office/drawing/2014/main" val="361468392"/>
                    </a:ext>
                  </a:extLst>
                </a:gridCol>
                <a:gridCol w="1727130">
                  <a:extLst>
                    <a:ext uri="{9D8B030D-6E8A-4147-A177-3AD203B41FA5}">
                      <a16:colId xmlns:a16="http://schemas.microsoft.com/office/drawing/2014/main" val="2616858649"/>
                    </a:ext>
                  </a:extLst>
                </a:gridCol>
              </a:tblGrid>
              <a:tr h="538451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5"/>
                      <a:r>
                        <a:rPr lang="en-US" sz="2400" dirty="0">
                          <a:latin typeface="Calisto M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892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Measure of acidity or alkaline of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Range (0-14)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6762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Organic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Amount of carbon that present in water in an organic form.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03735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Solids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"Dissolved Solids" refer to any minerals, salts, metals, cations, anions dissolved in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2052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Turbidity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The measure of  relative clarity of a liquid.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48789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Trihalomethanes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 byproduct of the water treatment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µg/L</a:t>
                      </a:r>
                      <a:endParaRPr lang="en-US" dirty="0"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87317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Sulfate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 substance that occurs naturally in drinking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56189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Presence of salts of calcium and magnesium.</a:t>
                      </a:r>
                      <a:endParaRPr lang="en-US" dirty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58DD9A-843B-4EFE-FEE9-70ECAEA0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95640"/>
              </p:ext>
            </p:extLst>
          </p:nvPr>
        </p:nvGraphicFramePr>
        <p:xfrm>
          <a:off x="448849" y="1273480"/>
          <a:ext cx="11299623" cy="270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783">
                  <a:extLst>
                    <a:ext uri="{9D8B030D-6E8A-4147-A177-3AD203B41FA5}">
                      <a16:colId xmlns:a16="http://schemas.microsoft.com/office/drawing/2014/main" val="3752011937"/>
                    </a:ext>
                  </a:extLst>
                </a:gridCol>
                <a:gridCol w="7084721">
                  <a:extLst>
                    <a:ext uri="{9D8B030D-6E8A-4147-A177-3AD203B41FA5}">
                      <a16:colId xmlns:a16="http://schemas.microsoft.com/office/drawing/2014/main" val="1007138285"/>
                    </a:ext>
                  </a:extLst>
                </a:gridCol>
                <a:gridCol w="1672119">
                  <a:extLst>
                    <a:ext uri="{9D8B030D-6E8A-4147-A177-3AD203B41FA5}">
                      <a16:colId xmlns:a16="http://schemas.microsoft.com/office/drawing/2014/main" val="2675172181"/>
                    </a:ext>
                  </a:extLst>
                </a:gridCol>
              </a:tblGrid>
              <a:tr h="676727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2400" dirty="0">
                          <a:latin typeface="Calisto M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9014"/>
                  </a:ext>
                </a:extLst>
              </a:tr>
              <a:tr h="67672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Chloramines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Disinfectants used to treat drinking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13605"/>
                  </a:ext>
                </a:extLst>
              </a:tr>
              <a:tr h="67672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 measure of ability of water to pass an electrical current.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µS/cm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46254"/>
                  </a:ext>
                </a:extLst>
              </a:tr>
              <a:tr h="6767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Potability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It refers to the suitability of water for human consumption.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(1- Potable , 0 – Not Potable).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 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0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8563-749D-84F7-E904-66DA1E5C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>
                <a:latin typeface="Goudy Old Style"/>
              </a:rPr>
              <a:t>Tools &amp; Platform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9B77-4441-B8C2-8527-7923164E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 dirty="0">
                <a:latin typeface="Calisto MT"/>
              </a:rPr>
              <a:t>Tools: Python</a:t>
            </a:r>
          </a:p>
          <a:p>
            <a:endParaRPr lang="en-US" sz="1800">
              <a:latin typeface="Calisto MT"/>
            </a:endParaRPr>
          </a:p>
          <a:p>
            <a:r>
              <a:rPr lang="en-US" sz="1800" dirty="0">
                <a:latin typeface="Calisto MT"/>
              </a:rPr>
              <a:t>Platform :</a:t>
            </a:r>
            <a:r>
              <a:rPr lang="en-US" sz="1800" noProof="1">
                <a:latin typeface="Calisto MT"/>
              </a:rPr>
              <a:t> Jupyter</a:t>
            </a:r>
            <a:r>
              <a:rPr lang="en-US" sz="1800" dirty="0">
                <a:latin typeface="Calisto MT"/>
              </a:rPr>
              <a:t> Notebook</a:t>
            </a:r>
          </a:p>
          <a:p>
            <a:endParaRPr lang="en-US" sz="1800">
              <a:latin typeface="Calisto MT"/>
            </a:endParaRPr>
          </a:p>
          <a:p>
            <a:r>
              <a:rPr lang="en-US" sz="1800" dirty="0">
                <a:latin typeface="Calisto MT"/>
              </a:rPr>
              <a:t>Library Used: NumPy, pandas, Matplotlib, </a:t>
            </a:r>
            <a:endParaRPr lang="en-US" sz="1800" b="1" dirty="0">
              <a:latin typeface="Calisto MT"/>
            </a:endParaRPr>
          </a:p>
          <a:p>
            <a:pPr marL="0" indent="0">
              <a:buNone/>
            </a:pPr>
            <a:r>
              <a:rPr lang="en-US" sz="1800" dirty="0">
                <a:latin typeface="Calisto MT"/>
              </a:rPr>
              <a:t>                       Seaborn, Scikit-Learn.</a:t>
            </a:r>
            <a:endParaRPr lang="en-US" sz="1800" b="1" dirty="0">
              <a:latin typeface="Calisto MT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F9B0C2F-6E29-26A8-BEEA-24CDF5C3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66" y="630936"/>
            <a:ext cx="3695753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FFFA-F170-B3E4-97EC-09A7A76C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Process Flow</a:t>
            </a:r>
          </a:p>
        </p:txBody>
      </p:sp>
      <p:pic>
        <p:nvPicPr>
          <p:cNvPr id="4" name="Content Placeholder 3" descr="A diagram of data processing&#10;&#10;Description automatically generated">
            <a:extLst>
              <a:ext uri="{FF2B5EF4-FFF2-40B4-BE49-F238E27FC236}">
                <a16:creationId xmlns:a16="http://schemas.microsoft.com/office/drawing/2014/main" id="{852AC8F2-018F-3168-C71F-5D74F3631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59" y="2342326"/>
            <a:ext cx="7884309" cy="4090832"/>
          </a:xfrm>
        </p:spPr>
      </p:pic>
    </p:spTree>
    <p:extLst>
      <p:ext uri="{BB962C8B-B14F-4D97-AF65-F5344CB8AC3E}">
        <p14:creationId xmlns:p14="http://schemas.microsoft.com/office/powerpoint/2010/main" val="32249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BE15-2377-081E-0060-7814EC9D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Data Processing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922F77-B120-3AF7-722D-51D475FA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14" y="2233609"/>
            <a:ext cx="6480884" cy="42980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449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1A12-576C-23B3-BE30-2F8AA830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udy Old Style"/>
              </a:rPr>
              <a:t>Identifying &amp; Treatment of missing value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F966EF-C346-3D5A-729B-8ECAE8EB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261" y="2710624"/>
            <a:ext cx="2962275" cy="3228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DA191-2273-2028-3592-49586580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57" y="2715254"/>
            <a:ext cx="2733675" cy="3152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EB00C-11D6-0608-CAA8-37F403A8FF4A}"/>
              </a:ext>
            </a:extLst>
          </p:cNvPr>
          <p:cNvCxnSpPr/>
          <p:nvPr/>
        </p:nvCxnSpPr>
        <p:spPr>
          <a:xfrm>
            <a:off x="4334006" y="4057389"/>
            <a:ext cx="3722317" cy="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20777E-A0F4-0845-EB68-AC90AB3E8B51}"/>
              </a:ext>
            </a:extLst>
          </p:cNvPr>
          <p:cNvSpPr txBox="1"/>
          <p:nvPr/>
        </p:nvSpPr>
        <p:spPr>
          <a:xfrm>
            <a:off x="4463442" y="3691003"/>
            <a:ext cx="3536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Replacing missing value by mean</a:t>
            </a:r>
            <a:r>
              <a:rPr lang="en-US" dirty="0">
                <a:latin typeface="Tw Cen M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82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552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Calisto MT</vt:lpstr>
      <vt:lpstr>Goudy Old Style</vt:lpstr>
      <vt:lpstr>Tw Cen MT</vt:lpstr>
      <vt:lpstr>AccentBoxVTI</vt:lpstr>
      <vt:lpstr>POTABILITY TEST OF WATER</vt:lpstr>
      <vt:lpstr>Introduction</vt:lpstr>
      <vt:lpstr>Objective</vt:lpstr>
      <vt:lpstr>Data Description</vt:lpstr>
      <vt:lpstr>PowerPoint Presentation</vt:lpstr>
      <vt:lpstr>Tools &amp; Platform </vt:lpstr>
      <vt:lpstr>Process Flow</vt:lpstr>
      <vt:lpstr>Data Processing</vt:lpstr>
      <vt:lpstr>Identifying &amp; Treatment of missing value</vt:lpstr>
      <vt:lpstr>Identifying &amp; Treatment of Outlier</vt:lpstr>
      <vt:lpstr>Sampling :Divide data into Train &amp; Test</vt:lpstr>
      <vt:lpstr>Model Building</vt:lpstr>
      <vt:lpstr>Important Features</vt:lpstr>
      <vt:lpstr>Model Selection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Aakash Wakchaure</cp:lastModifiedBy>
  <cp:revision>886</cp:revision>
  <dcterms:created xsi:type="dcterms:W3CDTF">2024-02-27T12:13:31Z</dcterms:created>
  <dcterms:modified xsi:type="dcterms:W3CDTF">2024-10-08T16:58:50Z</dcterms:modified>
</cp:coreProperties>
</file>