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BE59-BAFA-4CCF-A03A-4D9226291BBD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00E1-1B3B-44AD-A415-3A402D68C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1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BE59-BAFA-4CCF-A03A-4D9226291BBD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00E1-1B3B-44AD-A415-3A402D68C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BE59-BAFA-4CCF-A03A-4D9226291BBD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00E1-1B3B-44AD-A415-3A402D68C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8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BE59-BAFA-4CCF-A03A-4D9226291BBD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00E1-1B3B-44AD-A415-3A402D68C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0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BE59-BAFA-4CCF-A03A-4D9226291BBD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00E1-1B3B-44AD-A415-3A402D68C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5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BE59-BAFA-4CCF-A03A-4D9226291BBD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00E1-1B3B-44AD-A415-3A402D68C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0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BE59-BAFA-4CCF-A03A-4D9226291BBD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00E1-1B3B-44AD-A415-3A402D68C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BE59-BAFA-4CCF-A03A-4D9226291BBD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00E1-1B3B-44AD-A415-3A402D68C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2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BE59-BAFA-4CCF-A03A-4D9226291BBD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00E1-1B3B-44AD-A415-3A402D68C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BE59-BAFA-4CCF-A03A-4D9226291BBD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00E1-1B3B-44AD-A415-3A402D68C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BE59-BAFA-4CCF-A03A-4D9226291BBD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00E1-1B3B-44AD-A415-3A402D68C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2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7BE59-BAFA-4CCF-A03A-4D9226291BBD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500E1-1B3B-44AD-A415-3A402D68C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0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6869" y="3908100"/>
            <a:ext cx="984738" cy="984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58307" y="3908100"/>
            <a:ext cx="984738" cy="984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09745" y="3908100"/>
            <a:ext cx="984738" cy="984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183" y="2919018"/>
            <a:ext cx="1192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First frame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60889" y="1884457"/>
            <a:ext cx="282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97428" y="1884457"/>
            <a:ext cx="30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2402" y="1884457"/>
            <a:ext cx="293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4183" y="4261282"/>
            <a:ext cx="1476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Second frame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52470" y="1151696"/>
            <a:ext cx="8992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664122" y="1151696"/>
            <a:ext cx="7409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Past</a:t>
            </a:r>
          </a:p>
          <a:p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968078" y="1151696"/>
            <a:ext cx="14623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Frame with a </a:t>
            </a:r>
          </a:p>
          <a:p>
            <a:pPr algn="ctr"/>
            <a:r>
              <a:rPr lang="en-US" dirty="0" smtClean="0"/>
              <a:t>gap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300304" y="109962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0" i="0" u="none" strike="noStrike" baseline="0" dirty="0" smtClean="0"/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snc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rem(n,3); </a:t>
            </a:r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prime number set number (current)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snp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rem(n-1,3); </a:t>
            </a:r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prime number set number (previous)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sng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rem(n-2,3); </a:t>
            </a:r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prime number set number (gap: 2frm before)</a:t>
            </a:r>
            <a:endParaRPr lang="en-US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9428" y="59112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0" i="0" u="none" strike="noStrike" baseline="0" dirty="0" smtClean="0"/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pNlim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[200000 400000 600000 800000];</a:t>
            </a:r>
            <a:endParaRPr lang="en-US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253154" y="6057900"/>
            <a:ext cx="69752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68080" y="5688568"/>
            <a:ext cx="582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set1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03923" y="6057900"/>
            <a:ext cx="69752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218849" y="5688568"/>
            <a:ext cx="582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set2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060889" y="6057900"/>
            <a:ext cx="69752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175815" y="5688568"/>
            <a:ext cx="582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set3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15732" y="5503902"/>
            <a:ext cx="209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Prime number limits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20516" y="287784"/>
            <a:ext cx="1776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: frame number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206869" y="2634708"/>
            <a:ext cx="984738" cy="984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458307" y="2634708"/>
            <a:ext cx="984738" cy="984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709745" y="2634708"/>
            <a:ext cx="984738" cy="984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450642" y="5741294"/>
            <a:ext cx="582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set1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301411" y="5741294"/>
            <a:ext cx="582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set2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258377" y="5741294"/>
            <a:ext cx="582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set3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0215343" y="5741294"/>
            <a:ext cx="582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set1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813158" y="4892838"/>
            <a:ext cx="7954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multip</a:t>
            </a:r>
            <a:endParaRPr lang="en-US" dirty="0" smtClean="0"/>
          </a:p>
          <a:p>
            <a:pPr algn="ctr"/>
            <a:r>
              <a:rPr lang="en-US" dirty="0" smtClean="0"/>
              <a:t>set1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637478" y="4892838"/>
            <a:ext cx="848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multip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set2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594444" y="4892838"/>
            <a:ext cx="848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multip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set3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786709" y="5688568"/>
            <a:ext cx="69752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637478" y="5688568"/>
            <a:ext cx="69752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594444" y="5688568"/>
            <a:ext cx="69752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939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93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Department of Physics at The Ohio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Akatay, Ata</dc:creator>
  <cp:lastModifiedBy>Akatay, Ata</cp:lastModifiedBy>
  <cp:revision>10</cp:revision>
  <dcterms:created xsi:type="dcterms:W3CDTF">2017-12-02T17:57:09Z</dcterms:created>
  <dcterms:modified xsi:type="dcterms:W3CDTF">2017-12-02T18:12:42Z</dcterms:modified>
</cp:coreProperties>
</file>