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932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048D-90C2-4B1D-B726-FD753A9C1F7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657D-E568-4D7B-85DE-E0C0AB2D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2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048D-90C2-4B1D-B726-FD753A9C1F7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657D-E568-4D7B-85DE-E0C0AB2D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048D-90C2-4B1D-B726-FD753A9C1F7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657D-E568-4D7B-85DE-E0C0AB2D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048D-90C2-4B1D-B726-FD753A9C1F7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657D-E568-4D7B-85DE-E0C0AB2D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0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048D-90C2-4B1D-B726-FD753A9C1F7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657D-E568-4D7B-85DE-E0C0AB2D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5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048D-90C2-4B1D-B726-FD753A9C1F7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657D-E568-4D7B-85DE-E0C0AB2D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5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048D-90C2-4B1D-B726-FD753A9C1F7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657D-E568-4D7B-85DE-E0C0AB2D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8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048D-90C2-4B1D-B726-FD753A9C1F7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657D-E568-4D7B-85DE-E0C0AB2D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048D-90C2-4B1D-B726-FD753A9C1F7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657D-E568-4D7B-85DE-E0C0AB2D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1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048D-90C2-4B1D-B726-FD753A9C1F7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657D-E568-4D7B-85DE-E0C0AB2D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6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048D-90C2-4B1D-B726-FD753A9C1F7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657D-E568-4D7B-85DE-E0C0AB2D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3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1048D-90C2-4B1D-B726-FD753A9C1F7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657D-E568-4D7B-85DE-E0C0AB2D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9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177890" y="1691315"/>
            <a:ext cx="6070681" cy="1200330"/>
            <a:chOff x="3484908" y="4491680"/>
            <a:chExt cx="6070681" cy="1200330"/>
          </a:xfrm>
        </p:grpSpPr>
        <p:sp>
          <p:nvSpPr>
            <p:cNvPr id="6" name="Rectangle 5"/>
            <p:cNvSpPr/>
            <p:nvPr/>
          </p:nvSpPr>
          <p:spPr>
            <a:xfrm>
              <a:off x="3484908" y="4491681"/>
              <a:ext cx="219489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0" i="0" u="none" strike="noStrike" baseline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non-bleaching pits</a:t>
              </a:r>
            </a:p>
            <a:p>
              <a:r>
                <a:rPr lang="en-US" b="0" i="0" u="none" strike="noStrike" baseline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 coming   </a:t>
              </a:r>
            </a:p>
            <a:p>
              <a:r>
                <a:rPr lang="en-US" b="0" i="0" u="none" strike="noStrike" baseline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hotspot </a:t>
              </a:r>
            </a:p>
            <a:p>
              <a:r>
                <a:rPr lang="en-US" b="0" i="0" u="none" strike="noStrike" baseline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endParaRPr lang="en-US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820933" y="4491680"/>
              <a:ext cx="373465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0" i="0" u="none" strike="noStrike" baseline="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acqFrstFrm</a:t>
              </a:r>
              <a:r>
                <a:rPr lang="en-US" b="0" i="0" u="none" strike="noStrike" baseline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yes  	|    </a:t>
              </a:r>
              <a:r>
                <a:rPr lang="en-US" b="0" i="0" u="none" strike="noStrike" baseline="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rFrstFrm</a:t>
              </a:r>
              <a:r>
                <a:rPr lang="en-US" b="0" i="0" u="none" strike="noStrike" baseline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yes</a:t>
              </a:r>
            </a:p>
            <a:p>
              <a:r>
                <a:rPr lang="en-US" b="0" i="0" u="none" strike="noStrike" baseline="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acqFrstFrm</a:t>
              </a:r>
              <a:r>
                <a:rPr lang="en-US" b="0" i="0" u="none" strike="noStrike" baseline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no    	|    </a:t>
              </a:r>
              <a:r>
                <a:rPr lang="en-US" b="0" i="0" u="none" strike="noStrike" baseline="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rFrstFrm</a:t>
              </a:r>
              <a:r>
                <a:rPr lang="en-US" b="0" i="0" u="none" strike="noStrike" baseline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yes</a:t>
              </a:r>
            </a:p>
            <a:p>
              <a:r>
                <a:rPr lang="en-US" b="0" i="0" u="none" strike="noStrike" baseline="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acqFrstFrm</a:t>
              </a:r>
              <a:r>
                <a:rPr lang="en-US" b="0" i="0" u="none" strike="noStrike" baseline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yes  	|    </a:t>
              </a:r>
              <a:r>
                <a:rPr lang="en-US" b="0" i="0" u="none" strike="noStrike" baseline="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rFrstFrm</a:t>
              </a:r>
              <a:r>
                <a:rPr lang="en-US" b="0" i="0" u="none" strike="noStrike" baseline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no</a:t>
              </a:r>
            </a:p>
            <a:p>
              <a:r>
                <a:rPr lang="en-US" b="0" i="0" u="none" strike="noStrike" baseline="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acqFrstFrm</a:t>
              </a:r>
              <a:r>
                <a:rPr lang="en-US" b="0" i="0" u="none" strike="noStrike" baseline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no    	|    </a:t>
              </a:r>
              <a:r>
                <a:rPr lang="en-US" b="0" i="0" u="none" strike="noStrike" baseline="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rFrstFrm</a:t>
              </a:r>
              <a:r>
                <a:rPr lang="en-US" b="0" i="0" u="none" strike="noStrike" baseline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no</a:t>
              </a:r>
              <a:endParaRPr lang="en-US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59093" y="1129084"/>
            <a:ext cx="6381750" cy="2585323"/>
            <a:chOff x="2762250" y="1443841"/>
            <a:chExt cx="6381750" cy="2585323"/>
          </a:xfrm>
        </p:grpSpPr>
        <p:sp>
          <p:nvSpPr>
            <p:cNvPr id="5" name="Rectangle 4"/>
            <p:cNvSpPr/>
            <p:nvPr/>
          </p:nvSpPr>
          <p:spPr>
            <a:xfrm>
              <a:off x="3048000" y="1443841"/>
              <a:ext cx="6096000" cy="258532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0" i="0" u="none" strike="noStrike" baseline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low intensity</a:t>
              </a:r>
            </a:p>
            <a:p>
              <a:r>
                <a:rPr lang="en-US" b="0" i="0" u="none" strike="noStrike" baseline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large </a:t>
              </a:r>
              <a:r>
                <a:rPr lang="en-US" b="0" i="0" u="none" strike="noStrike" baseline="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structs</a:t>
              </a:r>
              <a:endParaRPr lang="en-US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b="0" i="0" u="none" strike="noStrike" baseline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non-bleaching pits</a:t>
              </a:r>
            </a:p>
            <a:p>
              <a:r>
                <a:rPr lang="en-US" b="0" i="0" u="none" strike="noStrike" baseline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 coming</a:t>
              </a:r>
            </a:p>
            <a:p>
              <a:r>
                <a:rPr lang="en-US" b="0" i="0" u="none" strike="noStrike" baseline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hotspot _ non-selected  </a:t>
              </a:r>
            </a:p>
            <a:p>
              <a:r>
                <a:rPr lang="en-US" b="0" i="0" u="none" strike="noStrike" baseline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new _ non-selected  </a:t>
              </a:r>
            </a:p>
            <a:p>
              <a:r>
                <a:rPr lang="en-US" b="0" i="0" u="none" strike="noStrike" baseline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hotspot _ selected</a:t>
              </a:r>
            </a:p>
            <a:p>
              <a:r>
                <a:rPr lang="en-US" b="0" i="0" u="none" strike="noStrike" baseline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new _ selected</a:t>
              </a:r>
            </a:p>
            <a:p>
              <a:r>
                <a:rPr lang="en-US" b="0" i="0" u="none" strike="noStrike" baseline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single dots</a:t>
              </a:r>
              <a:endParaRPr lang="en-US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2762250" y="1485890"/>
              <a:ext cx="285750" cy="2476509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/>
        </p:nvSpPr>
        <p:spPr>
          <a:xfrm>
            <a:off x="3205949" y="290829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mxSz2 = 25; 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minInt2 = 10; </a:t>
            </a:r>
            <a:endParaRPr lang="en-US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77890" y="1123250"/>
            <a:ext cx="14093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minInt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5;</a:t>
            </a:r>
          </a:p>
          <a:p>
            <a:r>
              <a:rPr lang="en-US" b="0" i="0" u="none" strike="noStrike" baseline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mxSz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45; </a:t>
            </a:r>
          </a:p>
        </p:txBody>
      </p:sp>
      <p:sp>
        <p:nvSpPr>
          <p:cNvPr id="27" name="Right Bracket 26"/>
          <p:cNvSpPr/>
          <p:nvPr/>
        </p:nvSpPr>
        <p:spPr>
          <a:xfrm>
            <a:off x="6052549" y="2891644"/>
            <a:ext cx="88900" cy="482091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218649" y="3941122"/>
            <a:ext cx="2191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smearThresh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0.5;</a:t>
            </a:r>
            <a:endParaRPr lang="en-US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670890" y="2421745"/>
            <a:ext cx="883575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r>
              <a:rPr lang="en-US" sz="1100" b="0" i="0" u="none" strike="noStrik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en-US" sz="11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545564" y="2661590"/>
            <a:ext cx="883575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r>
              <a:rPr lang="en-US" sz="1100" b="0" i="0" u="none" strike="noStrik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en-US" sz="11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98753" y="2979230"/>
            <a:ext cx="883575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r>
              <a:rPr lang="en-US" sz="1100" b="0" i="0" u="none" strike="noStrik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endParaRPr lang="en-US" sz="11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62457" y="4048843"/>
            <a:ext cx="883575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r>
              <a:rPr lang="en-US" sz="1100" b="0" i="0" u="none" strike="noStrik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  <a:endParaRPr lang="en-US" sz="11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ight Bracket 32"/>
          <p:cNvSpPr/>
          <p:nvPr/>
        </p:nvSpPr>
        <p:spPr>
          <a:xfrm>
            <a:off x="9327348" y="2334542"/>
            <a:ext cx="139439" cy="1039193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ket 33"/>
          <p:cNvSpPr/>
          <p:nvPr/>
        </p:nvSpPr>
        <p:spPr>
          <a:xfrm>
            <a:off x="10454852" y="1769581"/>
            <a:ext cx="111548" cy="1604154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59092" y="6211669"/>
            <a:ext cx="6391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acqFrstFrm</a:t>
            </a:r>
            <a:r>
              <a:rPr lang="en-US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: 	first frame in the acquisition movie</a:t>
            </a:r>
          </a:p>
          <a:p>
            <a:r>
              <a:rPr lang="en-US" b="0" i="0" u="none" strike="noStrike" baseline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rFrstFrm</a:t>
            </a:r>
            <a:r>
              <a:rPr lang="en-US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:	first</a:t>
            </a:r>
            <a:r>
              <a:rPr lang="en-US" b="0" i="0" u="none" strike="noStrike" dirty="0" smtClean="0">
                <a:latin typeface="Arial" panose="020B0604020202020204" pitchFamily="34" charset="0"/>
                <a:cs typeface="Arial" panose="020B0604020202020204" pitchFamily="34" charset="0"/>
              </a:rPr>
              <a:t> bin image of recruitment events (5sec)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9092" y="5056834"/>
            <a:ext cx="50577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minInt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	minimum total intensity of the structure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mxSz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	maximum size of the structure area</a:t>
            </a:r>
          </a:p>
          <a:p>
            <a:r>
              <a:rPr lang="en-US" b="0" i="0" u="none" strike="noStrike" baseline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smearThresh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time smear threshold 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59092" y="107071"/>
            <a:ext cx="1845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u="none" strike="noStrike" dirty="0" smtClean="0">
                <a:latin typeface="Arial" panose="020B0604020202020204" pitchFamily="34" charset="0"/>
                <a:cs typeface="Arial" panose="020B0604020202020204" pitchFamily="34" charset="0"/>
              </a:rPr>
              <a:t>Pit selection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107845" y="780777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sng" strike="noStrike" baseline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 types</a:t>
            </a:r>
            <a:endParaRPr lang="en-US" u="sng" dirty="0"/>
          </a:p>
        </p:txBody>
      </p:sp>
      <p:sp>
        <p:nvSpPr>
          <p:cNvPr id="39" name="Rectangle 38"/>
          <p:cNvSpPr/>
          <p:nvPr/>
        </p:nvSpPr>
        <p:spPr>
          <a:xfrm>
            <a:off x="9987351" y="5750004"/>
            <a:ext cx="17408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Dynamin: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minInt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3;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minInt2 = 5;</a:t>
            </a:r>
            <a:endParaRPr lang="en-US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71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982044"/>
            <a:ext cx="7569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Slide numbers: </a:t>
            </a:r>
          </a:p>
          <a:p>
            <a:r>
              <a:rPr lang="en-US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%1 recruitment</a:t>
            </a:r>
            <a:r>
              <a:rPr lang="en-US" b="0" i="0" u="none" strike="noStrik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</a:p>
          <a:p>
            <a:r>
              <a:rPr lang="en-US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%2 recruitments</a:t>
            </a:r>
          </a:p>
          <a:p>
            <a:r>
              <a:rPr lang="en-US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%3 </a:t>
            </a:r>
            <a:r>
              <a:rPr lang="en-US" b="0" i="0" u="none" strike="noStrike" baseline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acqFrstFrm</a:t>
            </a:r>
            <a:endParaRPr lang="en-US" b="0" i="0" u="none" strike="noStrike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%4 </a:t>
            </a:r>
            <a:r>
              <a:rPr lang="en-US" b="0" i="0" u="none" strike="noStrike" baseline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acqFrstFrm</a:t>
            </a:r>
            <a:r>
              <a:rPr lang="en-US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structures (used for selection</a:t>
            </a:r>
            <a:r>
              <a:rPr lang="en-US" b="0" i="0" u="none" strike="noStrike" dirty="0" smtClean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%5 structure types</a:t>
            </a:r>
          </a:p>
          <a:p>
            <a:r>
              <a:rPr lang="en-US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%6 single events (excluded)</a:t>
            </a:r>
          </a:p>
          <a:p>
            <a:r>
              <a:rPr lang="en-US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%7 recruitments for structures (excluded in </a:t>
            </a:r>
            <a:r>
              <a:rPr lang="en-US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selection 1</a:t>
            </a:r>
            <a:r>
              <a:rPr lang="en-US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%9 recruitments for pits (selection 3)</a:t>
            </a:r>
          </a:p>
          <a:p>
            <a:r>
              <a:rPr lang="en-US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%9 recruitment times for pits (used for </a:t>
            </a:r>
            <a:r>
              <a:rPr lang="en-US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selection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%10 </a:t>
            </a:r>
            <a:r>
              <a:rPr lang="en-US" b="0" i="0" u="none" strike="noStrike" baseline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acqFrstFrm</a:t>
            </a:r>
            <a:r>
              <a:rPr lang="en-US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overlay</a:t>
            </a:r>
          </a:p>
          <a:p>
            <a:r>
              <a:rPr lang="en-US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%11 pit numbers for time smear selected pits </a:t>
            </a:r>
            <a:r>
              <a:rPr lang="en-US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(selection 4)</a:t>
            </a:r>
            <a:endParaRPr lang="en-US" b="0" i="0" u="none" strike="noStrike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%12 pit recruitment time profiles</a:t>
            </a:r>
          </a:p>
          <a:p>
            <a:r>
              <a:rPr lang="en-US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%13 time lapse mean (if there's one)</a:t>
            </a:r>
            <a:endParaRPr lang="en-US" b="0" i="0" u="none" strike="noStrike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90312"/>
            <a:ext cx="1861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pitResults.tif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63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0312"/>
            <a:ext cx="19992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u="none" strike="noStrike" baseline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smearThresh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1200" y="3137238"/>
            <a:ext cx="10782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Xc,Yc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centerOfMassLocalization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(r);</a:t>
            </a:r>
            <a:r>
              <a:rPr lang="en-US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% r: recruitment</a:t>
            </a:r>
            <a:r>
              <a:rPr lang="en-US" b="0" i="0" u="none" strike="noStrike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intensity</a:t>
            </a:r>
            <a:endParaRPr lang="en-US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XcT,YcT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centerOfMassLocalization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rt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rt</a:t>
            </a:r>
            <a:r>
              <a:rPr lang="en-US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: recruitment</a:t>
            </a:r>
            <a:r>
              <a:rPr lang="en-US" b="0" i="0" u="none" strike="noStrike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times</a:t>
            </a:r>
            <a:endParaRPr lang="en-US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smearVal</a:t>
            </a:r>
            <a:r>
              <a:rPr lang="en-US" b="0" i="0" u="none" strike="noStrike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((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XcT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Xc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)^2+(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YcT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Yc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)^2); </a:t>
            </a:r>
            <a:r>
              <a:rPr lang="en-US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shift due to smear</a:t>
            </a:r>
            <a:endParaRPr lang="en-US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0100" y="2602806"/>
            <a:ext cx="1460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Smear value: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98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4369</TotalTime>
  <Words>239</Words>
  <Application>Microsoft Office PowerPoint</Application>
  <PresentationFormat>Widescreen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>Department of Physics at The Ohio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Akatay, Ata</dc:creator>
  <cp:lastModifiedBy>Akatay, Ata</cp:lastModifiedBy>
  <cp:revision>28</cp:revision>
  <dcterms:created xsi:type="dcterms:W3CDTF">2017-09-22T16:14:05Z</dcterms:created>
  <dcterms:modified xsi:type="dcterms:W3CDTF">2017-09-25T17:03:09Z</dcterms:modified>
</cp:coreProperties>
</file>