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9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FFA0-1F84-451F-A3B0-1A71C56D6C0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6A42-6B66-469A-9B14-D95B10F3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20" name="Rectangle 1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28" name="Rectangle 27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4660" y="47955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8547" y="481405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171371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173226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CH3X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07726" y="550950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5630" y="550950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726" y="39916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5630" y="399160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47496" y="3991602"/>
            <a:ext cx="1917372" cy="1887236"/>
            <a:chOff x="3884877" y="3674102"/>
            <a:chExt cx="1917372" cy="1887236"/>
          </a:xfrm>
        </p:grpSpPr>
        <p:sp>
          <p:nvSpPr>
            <p:cNvPr id="57" name="TextBox 56"/>
            <p:cNvSpPr txBox="1"/>
            <p:nvPr/>
          </p:nvSpPr>
          <p:spPr>
            <a:xfrm>
              <a:off x="3884877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2781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7496" y="955794"/>
            <a:ext cx="1917372" cy="1887236"/>
            <a:chOff x="3884877" y="3674102"/>
            <a:chExt cx="1917372" cy="1887236"/>
          </a:xfrm>
        </p:grpSpPr>
        <p:sp>
          <p:nvSpPr>
            <p:cNvPr id="64" name="TextBox 63"/>
            <p:cNvSpPr txBox="1"/>
            <p:nvPr/>
          </p:nvSpPr>
          <p:spPr>
            <a:xfrm>
              <a:off x="3884877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02781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7726" y="955794"/>
            <a:ext cx="1917372" cy="1887236"/>
            <a:chOff x="3884877" y="3674102"/>
            <a:chExt cx="1917372" cy="1887236"/>
          </a:xfrm>
        </p:grpSpPr>
        <p:sp>
          <p:nvSpPr>
            <p:cNvPr id="70" name="TextBox 69"/>
            <p:cNvSpPr txBox="1"/>
            <p:nvPr/>
          </p:nvSpPr>
          <p:spPr>
            <a:xfrm>
              <a:off x="3884877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2781" y="51920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4877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02781" y="3674102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0"/>
            <a:ext cx="13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Excitation</a:t>
            </a:r>
          </a:p>
          <a:p>
            <a:r>
              <a:rPr lang="en-US" dirty="0" smtClean="0"/>
              <a:t>L: laser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20" name="Rectangle 1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28" name="Rectangle 27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4660" y="47955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8547" y="48140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171371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17322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07726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5630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726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5630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47496" y="3991602"/>
            <a:ext cx="1925388" cy="1887236"/>
            <a:chOff x="3884877" y="3674102"/>
            <a:chExt cx="1925388" cy="1887236"/>
          </a:xfrm>
        </p:grpSpPr>
        <p:sp>
          <p:nvSpPr>
            <p:cNvPr id="57" name="TextBox 56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7496" y="955794"/>
            <a:ext cx="1925388" cy="1887236"/>
            <a:chOff x="3884877" y="3674102"/>
            <a:chExt cx="1925388" cy="1887236"/>
          </a:xfrm>
        </p:grpSpPr>
        <p:sp>
          <p:nvSpPr>
            <p:cNvPr id="64" name="TextBox 63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7726" y="955794"/>
            <a:ext cx="1925388" cy="1887236"/>
            <a:chOff x="3884877" y="3674102"/>
            <a:chExt cx="1925388" cy="1887236"/>
          </a:xfrm>
        </p:grpSpPr>
        <p:sp>
          <p:nvSpPr>
            <p:cNvPr id="70" name="TextBox 69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M: Emission</a:t>
            </a:r>
          </a:p>
          <a:p>
            <a:r>
              <a:rPr lang="en-US" dirty="0" smtClean="0"/>
              <a:t>F:fluo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84500" y="317500"/>
            <a:ext cx="6489700" cy="618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0260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8164" y="683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0260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68164" y="2201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590030" y="683260"/>
            <a:ext cx="2432304" cy="2432304"/>
            <a:chOff x="3605530" y="365760"/>
            <a:chExt cx="2432304" cy="2432304"/>
          </a:xfrm>
        </p:grpSpPr>
        <p:sp>
          <p:nvSpPr>
            <p:cNvPr id="20" name="Rectangle 19"/>
            <p:cNvSpPr/>
            <p:nvPr/>
          </p:nvSpPr>
          <p:spPr>
            <a:xfrm>
              <a:off x="3605530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23434" y="36576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530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23434" y="18836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350260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8164" y="37190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0260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8164" y="523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590030" y="3719068"/>
            <a:ext cx="2432304" cy="2432304"/>
            <a:chOff x="3605530" y="3401568"/>
            <a:chExt cx="2432304" cy="2432304"/>
          </a:xfrm>
        </p:grpSpPr>
        <p:sp>
          <p:nvSpPr>
            <p:cNvPr id="28" name="Rectangle 27"/>
            <p:cNvSpPr/>
            <p:nvPr/>
          </p:nvSpPr>
          <p:spPr>
            <a:xfrm>
              <a:off x="3605530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23434" y="34015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530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23434" y="491947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4660" y="47955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38547" y="48140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4660" y="171371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CH4M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8547" y="173226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07726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5630" y="55095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726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25630" y="399160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847496" y="3991602"/>
            <a:ext cx="1925388" cy="1887236"/>
            <a:chOff x="3884877" y="3674102"/>
            <a:chExt cx="1925388" cy="1887236"/>
          </a:xfrm>
        </p:grpSpPr>
        <p:sp>
          <p:nvSpPr>
            <p:cNvPr id="57" name="TextBox 56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7496" y="955794"/>
            <a:ext cx="1925388" cy="1887236"/>
            <a:chOff x="3884877" y="3674102"/>
            <a:chExt cx="1925388" cy="1887236"/>
          </a:xfrm>
        </p:grpSpPr>
        <p:sp>
          <p:nvSpPr>
            <p:cNvPr id="64" name="TextBox 63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7726" y="955794"/>
            <a:ext cx="1925388" cy="1887236"/>
            <a:chOff x="3884877" y="3674102"/>
            <a:chExt cx="1925388" cy="1887236"/>
          </a:xfrm>
        </p:grpSpPr>
        <p:sp>
          <p:nvSpPr>
            <p:cNvPr id="70" name="TextBox 69"/>
            <p:cNvSpPr txBox="1"/>
            <p:nvPr/>
          </p:nvSpPr>
          <p:spPr>
            <a:xfrm>
              <a:off x="3884877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02781" y="519200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4877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F4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02781" y="367410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F3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M: Emission</a:t>
            </a:r>
          </a:p>
          <a:p>
            <a:r>
              <a:rPr lang="en-US" dirty="0" smtClean="0"/>
              <a:t>F:fluo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876117" y="2576389"/>
            <a:ext cx="1622425" cy="1546225"/>
            <a:chOff x="1823244" y="4124324"/>
            <a:chExt cx="1622425" cy="1546225"/>
          </a:xfrm>
        </p:grpSpPr>
        <p:sp>
          <p:nvSpPr>
            <p:cNvPr id="4" name="Rectangle 3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150494" y="2888249"/>
            <a:ext cx="1073670" cy="959751"/>
            <a:chOff x="2183765" y="4492428"/>
            <a:chExt cx="1073670" cy="959751"/>
          </a:xfrm>
        </p:grpSpPr>
        <p:sp>
          <p:nvSpPr>
            <p:cNvPr id="23" name="TextBox 22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53006" y="3452711"/>
            <a:ext cx="637880" cy="564143"/>
            <a:chOff x="3884877" y="3674102"/>
            <a:chExt cx="2551521" cy="2256569"/>
          </a:xfrm>
        </p:grpSpPr>
        <p:sp>
          <p:nvSpPr>
            <p:cNvPr id="32" name="TextBox 31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47696" y="2696842"/>
            <a:ext cx="637880" cy="564143"/>
            <a:chOff x="3884877" y="3674102"/>
            <a:chExt cx="2551521" cy="2256569"/>
          </a:xfrm>
        </p:grpSpPr>
        <p:sp>
          <p:nvSpPr>
            <p:cNvPr id="37" name="TextBox 36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37753" y="2685706"/>
            <a:ext cx="637880" cy="564143"/>
            <a:chOff x="3884877" y="3674102"/>
            <a:chExt cx="2551521" cy="2256569"/>
          </a:xfrm>
        </p:grpSpPr>
        <p:sp>
          <p:nvSpPr>
            <p:cNvPr id="42" name="TextBox 41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37753" y="3452711"/>
            <a:ext cx="637880" cy="564143"/>
            <a:chOff x="3884877" y="3674102"/>
            <a:chExt cx="2551521" cy="2256569"/>
          </a:xfrm>
        </p:grpSpPr>
        <p:sp>
          <p:nvSpPr>
            <p:cNvPr id="48" name="TextBox 47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69374" y="2584363"/>
            <a:ext cx="1622425" cy="1546225"/>
            <a:chOff x="1823244" y="4124324"/>
            <a:chExt cx="1622425" cy="1546225"/>
          </a:xfrm>
        </p:grpSpPr>
        <p:sp>
          <p:nvSpPr>
            <p:cNvPr id="57" name="Rectangle 56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79" name="Group 78"/>
          <p:cNvGrpSpPr/>
          <p:nvPr/>
        </p:nvGrpSpPr>
        <p:grpSpPr>
          <a:xfrm>
            <a:off x="2843751" y="2896223"/>
            <a:ext cx="1073670" cy="959751"/>
            <a:chOff x="2183765" y="4492428"/>
            <a:chExt cx="1073670" cy="959751"/>
          </a:xfrm>
        </p:grpSpPr>
        <p:sp>
          <p:nvSpPr>
            <p:cNvPr id="80" name="TextBox 79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46263" y="3460685"/>
            <a:ext cx="637880" cy="564143"/>
            <a:chOff x="3884877" y="3674102"/>
            <a:chExt cx="2551521" cy="2256569"/>
          </a:xfrm>
        </p:grpSpPr>
        <p:sp>
          <p:nvSpPr>
            <p:cNvPr id="85" name="TextBox 84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440953" y="2704816"/>
            <a:ext cx="637880" cy="564143"/>
            <a:chOff x="3884877" y="3674102"/>
            <a:chExt cx="2551521" cy="2256569"/>
          </a:xfrm>
        </p:grpSpPr>
        <p:sp>
          <p:nvSpPr>
            <p:cNvPr id="90" name="TextBox 89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631010" y="2693680"/>
            <a:ext cx="637880" cy="564143"/>
            <a:chOff x="3884877" y="3674102"/>
            <a:chExt cx="2551521" cy="2256569"/>
          </a:xfrm>
        </p:grpSpPr>
        <p:sp>
          <p:nvSpPr>
            <p:cNvPr id="95" name="TextBox 94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631010" y="3460685"/>
            <a:ext cx="637880" cy="564143"/>
            <a:chOff x="3884877" y="3674102"/>
            <a:chExt cx="2551521" cy="2256569"/>
          </a:xfrm>
        </p:grpSpPr>
        <p:sp>
          <p:nvSpPr>
            <p:cNvPr id="100" name="TextBox 99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71543" y="965559"/>
            <a:ext cx="1622425" cy="1546225"/>
            <a:chOff x="1823244" y="4124324"/>
            <a:chExt cx="1622425" cy="1546225"/>
          </a:xfrm>
        </p:grpSpPr>
        <p:sp>
          <p:nvSpPr>
            <p:cNvPr id="105" name="Rectangle 104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127" name="Group 126"/>
          <p:cNvGrpSpPr/>
          <p:nvPr/>
        </p:nvGrpSpPr>
        <p:grpSpPr>
          <a:xfrm>
            <a:off x="1145920" y="1277419"/>
            <a:ext cx="1073670" cy="959751"/>
            <a:chOff x="2183765" y="4492428"/>
            <a:chExt cx="1073670" cy="959751"/>
          </a:xfrm>
        </p:grpSpPr>
        <p:sp>
          <p:nvSpPr>
            <p:cNvPr id="128" name="TextBox 127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748432" y="1841881"/>
            <a:ext cx="637880" cy="564143"/>
            <a:chOff x="3884877" y="3674102"/>
            <a:chExt cx="2551521" cy="2256569"/>
          </a:xfrm>
        </p:grpSpPr>
        <p:sp>
          <p:nvSpPr>
            <p:cNvPr id="133" name="TextBox 132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43122" y="1086012"/>
            <a:ext cx="637880" cy="564143"/>
            <a:chOff x="3884877" y="3674102"/>
            <a:chExt cx="2551521" cy="2256569"/>
          </a:xfrm>
        </p:grpSpPr>
        <p:sp>
          <p:nvSpPr>
            <p:cNvPr id="138" name="TextBox 137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33179" y="1074876"/>
            <a:ext cx="637880" cy="564143"/>
            <a:chOff x="3884877" y="3674102"/>
            <a:chExt cx="2551521" cy="2256569"/>
          </a:xfrm>
        </p:grpSpPr>
        <p:sp>
          <p:nvSpPr>
            <p:cNvPr id="143" name="TextBox 142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933179" y="1841881"/>
            <a:ext cx="637880" cy="564143"/>
            <a:chOff x="3884877" y="3674102"/>
            <a:chExt cx="2551521" cy="2256569"/>
          </a:xfrm>
        </p:grpSpPr>
        <p:sp>
          <p:nvSpPr>
            <p:cNvPr id="148" name="TextBox 147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564800" y="973533"/>
            <a:ext cx="1622425" cy="1546225"/>
            <a:chOff x="1823244" y="4124324"/>
            <a:chExt cx="1622425" cy="1546225"/>
          </a:xfrm>
        </p:grpSpPr>
        <p:sp>
          <p:nvSpPr>
            <p:cNvPr id="153" name="Rectangle 152"/>
            <p:cNvSpPr/>
            <p:nvPr/>
          </p:nvSpPr>
          <p:spPr>
            <a:xfrm>
              <a:off x="1823244" y="4124324"/>
              <a:ext cx="1622425" cy="154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914684" y="4215764"/>
              <a:ext cx="1418019" cy="1367028"/>
              <a:chOff x="1914684" y="4215764"/>
              <a:chExt cx="1418019" cy="1367028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1914684" y="4215764"/>
                <a:ext cx="608076" cy="608076"/>
                <a:chOff x="1914684" y="4215764"/>
                <a:chExt cx="608076" cy="608076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1914684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2294160" y="4215764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1914684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2294160" y="459524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2724627" y="4215764"/>
                <a:ext cx="608076" cy="608076"/>
                <a:chOff x="3605530" y="365760"/>
                <a:chExt cx="2432304" cy="2432304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3605530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5123434" y="36576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3605530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23434" y="1883664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1914684" y="4974716"/>
                <a:ext cx="608076" cy="608076"/>
                <a:chOff x="1914684" y="4974716"/>
                <a:chExt cx="608076" cy="608076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1914684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294160" y="497471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1914684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294160" y="5354192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2724627" y="4974716"/>
                <a:ext cx="608076" cy="608076"/>
                <a:chOff x="3605530" y="3401568"/>
                <a:chExt cx="2432304" cy="2432304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3605530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123434" y="340156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3605530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5123434" y="4919472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</p:grpSp>
        </p:grpSp>
      </p:grpSp>
      <p:grpSp>
        <p:nvGrpSpPr>
          <p:cNvPr id="175" name="Group 174"/>
          <p:cNvGrpSpPr/>
          <p:nvPr/>
        </p:nvGrpSpPr>
        <p:grpSpPr>
          <a:xfrm>
            <a:off x="2839177" y="1285393"/>
            <a:ext cx="1073670" cy="959751"/>
            <a:chOff x="2183765" y="4492428"/>
            <a:chExt cx="1073670" cy="959751"/>
          </a:xfrm>
        </p:grpSpPr>
        <p:sp>
          <p:nvSpPr>
            <p:cNvPr id="176" name="TextBox 175"/>
            <p:cNvSpPr txBox="1"/>
            <p:nvPr/>
          </p:nvSpPr>
          <p:spPr>
            <a:xfrm>
              <a:off x="2183765" y="526287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L1</a:t>
              </a:r>
              <a:endParaRPr lang="en-US" sz="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002237" y="526751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L2</a:t>
              </a:r>
              <a:endParaRPr lang="en-US" sz="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83765" y="4492428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L4</a:t>
              </a:r>
              <a:endParaRPr lang="en-US" sz="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002237" y="4497066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L3</a:t>
              </a:r>
              <a:endParaRPr lang="en-US" sz="6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441689" y="1849855"/>
            <a:ext cx="637880" cy="564143"/>
            <a:chOff x="3884877" y="3674102"/>
            <a:chExt cx="2551521" cy="2256569"/>
          </a:xfrm>
        </p:grpSpPr>
        <p:sp>
          <p:nvSpPr>
            <p:cNvPr id="181" name="TextBox 180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3436379" y="1093986"/>
            <a:ext cx="637880" cy="564143"/>
            <a:chOff x="3884877" y="3674102"/>
            <a:chExt cx="2551521" cy="2256569"/>
          </a:xfrm>
        </p:grpSpPr>
        <p:sp>
          <p:nvSpPr>
            <p:cNvPr id="186" name="TextBox 185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626436" y="1082850"/>
            <a:ext cx="637880" cy="564143"/>
            <a:chOff x="3884877" y="3674102"/>
            <a:chExt cx="2551521" cy="2256569"/>
          </a:xfrm>
        </p:grpSpPr>
        <p:sp>
          <p:nvSpPr>
            <p:cNvPr id="191" name="TextBox 190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626436" y="1849855"/>
            <a:ext cx="637880" cy="564143"/>
            <a:chOff x="3884877" y="3674102"/>
            <a:chExt cx="2551521" cy="2256569"/>
          </a:xfrm>
        </p:grpSpPr>
        <p:sp>
          <p:nvSpPr>
            <p:cNvPr id="196" name="TextBox 195"/>
            <p:cNvSpPr txBox="1"/>
            <p:nvPr/>
          </p:nvSpPr>
          <p:spPr>
            <a:xfrm>
              <a:off x="3884877" y="5192004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F1</a:t>
              </a:r>
              <a:endParaRPr lang="en-US" sz="6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02782" y="5192008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F2</a:t>
              </a:r>
              <a:endParaRPr lang="en-US" sz="6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4877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F4</a:t>
              </a:r>
              <a:endParaRPr lang="en-US" sz="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02782" y="3674102"/>
              <a:ext cx="103361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F3</a:t>
              </a:r>
              <a:endParaRPr lang="en-US" sz="600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468726" y="321752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468726" y="161159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163651" y="324999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163651" y="1644054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CH3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87" y="2191527"/>
            <a:ext cx="3810000" cy="1628775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22" y="3729134"/>
            <a:ext cx="4899026" cy="36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5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97" y="1258060"/>
            <a:ext cx="184785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15" y="1112227"/>
            <a:ext cx="1752600" cy="847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700" y="132761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laser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4706" y="74289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fluo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160</Words>
  <Application>Microsoft Office PowerPoint</Application>
  <PresentationFormat>Widescreen</PresentationFormat>
  <Paragraphs>152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Physics at 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Akatay, Ata</dc:creator>
  <cp:lastModifiedBy>Akatay, Ata</cp:lastModifiedBy>
  <cp:revision>20</cp:revision>
  <dcterms:created xsi:type="dcterms:W3CDTF">2017-12-21T14:32:26Z</dcterms:created>
  <dcterms:modified xsi:type="dcterms:W3CDTF">2017-12-22T22:19:24Z</dcterms:modified>
</cp:coreProperties>
</file>