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6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2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9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5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7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4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1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AE15-7363-4FAE-9235-9F3D7C1430E2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4395"/>
              </p:ext>
            </p:extLst>
          </p:nvPr>
        </p:nvGraphicFramePr>
        <p:xfrm>
          <a:off x="4134173" y="1689282"/>
          <a:ext cx="4385898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966"/>
                <a:gridCol w="1461966"/>
                <a:gridCol w="1461966"/>
              </a:tblGrid>
              <a:tr h="14630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64960" marR="164960" marT="82481" marB="82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164960" marR="164960" marT="82481" marB="82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64960" marR="164960" marT="82481" marB="82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1463040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164960" marR="164960" marT="82481" marB="82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64960" marR="164960" marT="82481" marB="82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164960" marR="164960" marT="82481" marB="82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1463040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164960" marR="164960" marT="82481" marB="82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164960" marR="164960" marT="82481" marB="82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64960" marR="164960" marT="82481" marB="82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639691"/>
              </p:ext>
            </p:extLst>
          </p:nvPr>
        </p:nvGraphicFramePr>
        <p:xfrm>
          <a:off x="4134173" y="1689282"/>
          <a:ext cx="4387656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38"/>
                <a:gridCol w="365638"/>
                <a:gridCol w="365638"/>
                <a:gridCol w="365638"/>
                <a:gridCol w="365638"/>
                <a:gridCol w="365638"/>
                <a:gridCol w="365638"/>
                <a:gridCol w="365638"/>
                <a:gridCol w="365638"/>
                <a:gridCol w="365638"/>
                <a:gridCol w="365638"/>
                <a:gridCol w="365638"/>
              </a:tblGrid>
              <a:tr h="1355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55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55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55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55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55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55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55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55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55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55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55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2220"/>
              </p:ext>
            </p:extLst>
          </p:nvPr>
        </p:nvGraphicFramePr>
        <p:xfrm>
          <a:off x="4132415" y="1689282"/>
          <a:ext cx="4385898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966"/>
                <a:gridCol w="1461966"/>
                <a:gridCol w="1461966"/>
              </a:tblGrid>
              <a:tr h="146304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marL="164960" marR="164960" marT="82481" marB="8248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marL="164960" marR="164960" marT="82481" marB="8248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marL="164960" marR="164960" marT="82481" marB="8248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3040">
                <a:tc>
                  <a:txBody>
                    <a:bodyPr/>
                    <a:lstStyle/>
                    <a:p>
                      <a:endParaRPr lang="en-US" sz="3200">
                        <a:solidFill>
                          <a:srgbClr val="FF0000"/>
                        </a:solidFill>
                      </a:endParaRPr>
                    </a:p>
                  </a:txBody>
                  <a:tcPr marL="164960" marR="164960" marT="82481" marB="8248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marL="164960" marR="164960" marT="82481" marB="8248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rgbClr val="FF0000"/>
                        </a:solidFill>
                      </a:endParaRPr>
                    </a:p>
                  </a:txBody>
                  <a:tcPr marL="164960" marR="164960" marT="82481" marB="8248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3040">
                <a:tc>
                  <a:txBody>
                    <a:bodyPr/>
                    <a:lstStyle/>
                    <a:p>
                      <a:endParaRPr lang="en-US" sz="3200">
                        <a:solidFill>
                          <a:srgbClr val="FF0000"/>
                        </a:solidFill>
                      </a:endParaRPr>
                    </a:p>
                  </a:txBody>
                  <a:tcPr marL="164960" marR="164960" marT="82481" marB="8248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marL="164960" marR="164960" marT="82481" marB="8248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marL="164960" marR="164960" marT="82481" marB="8248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593888" y="2469823"/>
            <a:ext cx="169682" cy="1696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7588" y="1255855"/>
            <a:ext cx="1927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dirty="0" smtClean="0"/>
              <a:t>-0.5 = (</a:t>
            </a:r>
            <a:r>
              <a:rPr lang="en-US" sz="2000" dirty="0" smtClean="0">
                <a:solidFill>
                  <a:srgbClr val="FF0000"/>
                </a:solidFill>
              </a:rPr>
              <a:t>x</a:t>
            </a:r>
            <a:r>
              <a:rPr lang="en-US" sz="2000" dirty="0" smtClean="0"/>
              <a:t>-0.5) *4</a:t>
            </a:r>
            <a:endParaRPr lang="en-US" sz="2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869093" y="710984"/>
            <a:ext cx="543741" cy="1051828"/>
            <a:chOff x="3860548" y="732845"/>
            <a:chExt cx="543741" cy="1051828"/>
          </a:xfrm>
        </p:grpSpPr>
        <p:sp>
          <p:nvSpPr>
            <p:cNvPr id="23" name="Oval 22"/>
            <p:cNvSpPr/>
            <p:nvPr/>
          </p:nvSpPr>
          <p:spPr>
            <a:xfrm>
              <a:off x="4047577" y="1614991"/>
              <a:ext cx="169682" cy="16968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60548" y="732845"/>
              <a:ext cx="5437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</a:rPr>
                <a:t>0.5,0.5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60549" y="941556"/>
              <a:ext cx="5437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accent6">
                      <a:lumMod val="75000"/>
                    </a:schemeClr>
                  </a:solidFill>
                </a:rPr>
                <a:t>0.5,0.5</a:t>
              </a:r>
              <a:endParaRPr lang="en-US" sz="1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27756" y="1261308"/>
            <a:ext cx="806631" cy="691612"/>
            <a:chOff x="3729103" y="1093061"/>
            <a:chExt cx="806631" cy="691612"/>
          </a:xfrm>
        </p:grpSpPr>
        <p:sp>
          <p:nvSpPr>
            <p:cNvPr id="30" name="Oval 29"/>
            <p:cNvSpPr/>
            <p:nvPr/>
          </p:nvSpPr>
          <p:spPr>
            <a:xfrm>
              <a:off x="4047577" y="1614991"/>
              <a:ext cx="169682" cy="16968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29103" y="1093061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</a:rPr>
                <a:t>0.625,0.625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58332" y="1263037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accent6">
                      <a:lumMod val="75000"/>
                    </a:schemeClr>
                  </a:solidFill>
                </a:rPr>
                <a:t>1,1</a:t>
              </a:r>
              <a:endParaRPr lang="en-US" sz="1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75443" y="331467"/>
            <a:ext cx="675186" cy="1792853"/>
            <a:chOff x="3794825" y="-8180"/>
            <a:chExt cx="675186" cy="1792853"/>
          </a:xfrm>
        </p:grpSpPr>
        <p:sp>
          <p:nvSpPr>
            <p:cNvPr id="34" name="Oval 33"/>
            <p:cNvSpPr/>
            <p:nvPr/>
          </p:nvSpPr>
          <p:spPr>
            <a:xfrm>
              <a:off x="4047577" y="1614991"/>
              <a:ext cx="169682" cy="16968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94825" y="-8180"/>
              <a:ext cx="6751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</a:rPr>
                <a:t>0.75,0.75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60549" y="200531"/>
              <a:ext cx="5437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accent6">
                      <a:lumMod val="75000"/>
                    </a:schemeClr>
                  </a:solidFill>
                </a:rPr>
                <a:t>1.5,1.5</a:t>
              </a:r>
              <a:endParaRPr lang="en-US" sz="1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581451" y="701979"/>
            <a:ext cx="543740" cy="1792853"/>
            <a:chOff x="3860549" y="-8180"/>
            <a:chExt cx="543740" cy="1792853"/>
          </a:xfrm>
        </p:grpSpPr>
        <p:sp>
          <p:nvSpPr>
            <p:cNvPr id="38" name="Oval 37"/>
            <p:cNvSpPr/>
            <p:nvPr/>
          </p:nvSpPr>
          <p:spPr>
            <a:xfrm>
              <a:off x="4047577" y="1614991"/>
              <a:ext cx="169682" cy="16968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58332" y="-818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</a:rPr>
                <a:t>1,1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60549" y="200531"/>
              <a:ext cx="5437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accent6">
                      <a:lumMod val="75000"/>
                    </a:schemeClr>
                  </a:solidFill>
                </a:rPr>
                <a:t>2.5,2.5</a:t>
              </a:r>
              <a:endParaRPr lang="en-US" sz="1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44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88870"/>
              </p:ext>
            </p:extLst>
          </p:nvPr>
        </p:nvGraphicFramePr>
        <p:xfrm>
          <a:off x="4586660" y="576919"/>
          <a:ext cx="4385898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966"/>
                <a:gridCol w="1461966"/>
                <a:gridCol w="1461966"/>
              </a:tblGrid>
              <a:tr h="146304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marL="164960" marR="164960" marT="82481" marB="8248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marL="164960" marR="164960" marT="82481" marB="8248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marL="164960" marR="164960" marT="82481" marB="8248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3040">
                <a:tc>
                  <a:txBody>
                    <a:bodyPr/>
                    <a:lstStyle/>
                    <a:p>
                      <a:endParaRPr lang="en-US" sz="3200">
                        <a:solidFill>
                          <a:srgbClr val="FF0000"/>
                        </a:solidFill>
                      </a:endParaRPr>
                    </a:p>
                  </a:txBody>
                  <a:tcPr marL="164960" marR="164960" marT="82481" marB="8248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marL="164960" marR="164960" marT="82481" marB="8248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solidFill>
                          <a:srgbClr val="FF0000"/>
                        </a:solidFill>
                      </a:endParaRPr>
                    </a:p>
                  </a:txBody>
                  <a:tcPr marL="164960" marR="164960" marT="82481" marB="8248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3040">
                <a:tc>
                  <a:txBody>
                    <a:bodyPr/>
                    <a:lstStyle/>
                    <a:p>
                      <a:endParaRPr lang="en-US" sz="3200">
                        <a:solidFill>
                          <a:srgbClr val="FF0000"/>
                        </a:solidFill>
                      </a:endParaRPr>
                    </a:p>
                  </a:txBody>
                  <a:tcPr marL="164960" marR="164960" marT="82481" marB="8248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marL="164960" marR="164960" marT="82481" marB="8248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marL="164960" marR="164960" marT="82481" marB="8248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38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Department of Physics at The Ohio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Akatay, Ata</dc:creator>
  <cp:lastModifiedBy>Akatay, Ata</cp:lastModifiedBy>
  <cp:revision>6</cp:revision>
  <dcterms:created xsi:type="dcterms:W3CDTF">2017-11-19T19:49:43Z</dcterms:created>
  <dcterms:modified xsi:type="dcterms:W3CDTF">2017-11-19T20:02:57Z</dcterms:modified>
</cp:coreProperties>
</file>