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7" r:id="rId2"/>
    <p:sldId id="256" r:id="rId3"/>
    <p:sldId id="258" r:id="rId4"/>
    <p:sldId id="259" r:id="rId5"/>
    <p:sldId id="257" r:id="rId6"/>
    <p:sldId id="261" r:id="rId7"/>
    <p:sldId id="260" r:id="rId8"/>
    <p:sldId id="266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ortion_(optics)" TargetMode="External"/><Relationship Id="rId2" Type="http://schemas.openxmlformats.org/officeDocument/2006/relationships/hyperlink" Target="https://en.wikipedia.org/wiki/Taylor_se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add?</a:t>
            </a:r>
          </a:p>
          <a:p>
            <a:r>
              <a:rPr lang="en-US" dirty="0" smtClean="0"/>
              <a:t>How can I make my presentation look nicer?</a:t>
            </a:r>
          </a:p>
          <a:p>
            <a:r>
              <a:rPr lang="en-US" dirty="0" smtClean="0"/>
              <a:t>How can I be </a:t>
            </a:r>
            <a:r>
              <a:rPr lang="en-US" smtClean="0"/>
              <a:t>more clear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Andrew Katz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vignette </a:t>
            </a:r>
            <a:r>
              <a:rPr lang="en-US" dirty="0" smtClean="0"/>
              <a:t>occurs because imperfect lenses refract differently towards the edge, and less light reaches a pixel in the center</a:t>
            </a:r>
            <a:r>
              <a:rPr lang="en-US" dirty="0" smtClean="0"/>
              <a:t>.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A vignette </a:t>
            </a:r>
            <a:r>
              <a:rPr lang="en-US" dirty="0" smtClean="0"/>
              <a:t>can be modeled by cos</a:t>
            </a:r>
            <a:r>
              <a:rPr lang="en-US" baseline="30000" dirty="0" smtClean="0"/>
              <a:t>4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vignette may </a:t>
            </a:r>
            <a:r>
              <a:rPr lang="en-US" dirty="0" smtClean="0"/>
              <a:t>be simulated in computer graphics for animation, etc…</a:t>
            </a:r>
            <a:endParaRPr lang="en-US" dirty="0"/>
          </a:p>
        </p:txBody>
      </p:sp>
      <p:pic>
        <p:nvPicPr>
          <p:cNvPr id="1026" name="Picture 2" descr="https://cdn.photographylife.com/wp-content/uploads/2013/10/Optical-Vignet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4086225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5105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https://cdn.photographylife.com/wp-content/uploads/2013/10/Optical-Vignetting.png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Radial Distortion occurs as a lens artifact, often with long range zoom </a:t>
            </a:r>
            <a:r>
              <a:rPr lang="en-US" dirty="0" smtClean="0"/>
              <a:t>lenses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r>
              <a:rPr lang="en-US" dirty="0" smtClean="0"/>
              <a:t>Radial Distortion can be modeled with a </a:t>
            </a:r>
            <a:r>
              <a:rPr lang="en-US" dirty="0" smtClean="0"/>
              <a:t>T</a:t>
            </a:r>
            <a:r>
              <a:rPr lang="en-US" dirty="0" smtClean="0"/>
              <a:t>aylor </a:t>
            </a:r>
            <a:r>
              <a:rPr lang="en-US" dirty="0" smtClean="0"/>
              <a:t>S</a:t>
            </a:r>
            <a:r>
              <a:rPr lang="en-US" dirty="0" smtClean="0"/>
              <a:t>eries</a:t>
            </a:r>
            <a:r>
              <a:rPr lang="en-US" dirty="0" smtClean="0"/>
              <a:t>, a polynomial which as the degree increases, the function more closely </a:t>
            </a:r>
            <a:r>
              <a:rPr lang="en-US" dirty="0" smtClean="0"/>
              <a:t>matches the true, infinite series it models.</a:t>
            </a:r>
            <a:r>
              <a:rPr lang="en-US" baseline="30000" dirty="0" smtClean="0"/>
              <a:t>[2],[3]</a:t>
            </a:r>
            <a:endParaRPr lang="en-US" dirty="0" smtClean="0"/>
          </a:p>
        </p:txBody>
      </p:sp>
      <p:pic>
        <p:nvPicPr>
          <p:cNvPr id="16386" name="Picture 2" descr="http://i.stack.imgur.com/Y4cJ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524000"/>
            <a:ext cx="249555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62600" y="34290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http://i.stack.imgur.com/Y4cJx.png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6019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http://www.bobatkins.com/photography/technical/fov/raytrace.jpg</a:t>
            </a:r>
            <a:endParaRPr lang="en-US" sz="1400" dirty="0"/>
          </a:p>
        </p:txBody>
      </p:sp>
      <p:pic>
        <p:nvPicPr>
          <p:cNvPr id="16388" name="Picture 4" descr="http://www.bobatkins.com/photography/technical/fov/rayt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114800"/>
            <a:ext cx="2343150" cy="144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1027" name="Picture 3" descr="C:\Users\MES\Documents\SPCS2015FinalProject\ImageEffects\Final Images\vigCol.jpg"/>
          <p:cNvPicPr>
            <a:picLocks noChangeAspect="1" noChangeArrowheads="1"/>
          </p:cNvPicPr>
          <p:nvPr/>
        </p:nvPicPr>
        <p:blipFill>
          <a:blip r:embed="rId2" cstate="print"/>
          <a:srcRect t="6275" b="5882"/>
          <a:stretch>
            <a:fillRect/>
          </a:stretch>
        </p:blipFill>
        <p:spPr bwMode="auto">
          <a:xfrm>
            <a:off x="914400" y="1600201"/>
            <a:ext cx="7315200" cy="4819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(Fisheye)</a:t>
            </a:r>
            <a:endParaRPr lang="en-US" dirty="0"/>
          </a:p>
        </p:txBody>
      </p:sp>
      <p:pic>
        <p:nvPicPr>
          <p:cNvPr id="4" name="Picture 2" descr="C:\Users\MES\Documents\SPCS2015FinalProject\ImageEffects\Final Images\distCol.jpg"/>
          <p:cNvPicPr>
            <a:picLocks noChangeAspect="1" noChangeArrowheads="1"/>
          </p:cNvPicPr>
          <p:nvPr/>
        </p:nvPicPr>
        <p:blipFill>
          <a:blip r:embed="rId2" cstate="print"/>
          <a:srcRect l="9615" r="9615"/>
          <a:stretch>
            <a:fillRect/>
          </a:stretch>
        </p:blipFill>
        <p:spPr bwMode="auto">
          <a:xfrm>
            <a:off x="914400" y="1600200"/>
            <a:ext cx="7315200" cy="4930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and </a:t>
            </a:r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2051" name="Picture 3" descr="C:\Users\MES\Desktop\vigDistF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15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https://en.wikipedia.org/wiki/Vignetting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https://en.wikipedia.org/wiki/Distortion_(optics</a:t>
            </a:r>
            <a:r>
              <a:rPr lang="en-US" sz="2000" dirty="0" smtClean="0">
                <a:hlinkClick r:id="rId3"/>
              </a:rPr>
              <a:t>)</a:t>
            </a:r>
            <a:endParaRPr lang="en-US" sz="2000" dirty="0" smtClean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en.wikipedia.org/wiki/Taylor_series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158</Words>
  <Application>Microsoft Office PowerPoint</Application>
  <PresentationFormat>Letter Paper (8.5x11 in)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Questions</vt:lpstr>
      <vt:lpstr>Image Effects</vt:lpstr>
      <vt:lpstr>Vignettes</vt:lpstr>
      <vt:lpstr>Radial Distortion</vt:lpstr>
      <vt:lpstr>Vignetting</vt:lpstr>
      <vt:lpstr>Radial Distortion (Fisheye)</vt:lpstr>
      <vt:lpstr>Radial Distortion and Vignetting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Effects</dc:title>
  <dc:creator>MES</dc:creator>
  <cp:lastModifiedBy>MES</cp:lastModifiedBy>
  <cp:revision>45</cp:revision>
  <dcterms:created xsi:type="dcterms:W3CDTF">2015-07-29T18:13:14Z</dcterms:created>
  <dcterms:modified xsi:type="dcterms:W3CDTF">2015-08-03T05:45:42Z</dcterms:modified>
</cp:coreProperties>
</file>