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8" r:id="rId3"/>
    <p:sldId id="258" r:id="rId4"/>
    <p:sldId id="259" r:id="rId5"/>
    <p:sldId id="257" r:id="rId6"/>
    <p:sldId id="261" r:id="rId7"/>
    <p:sldId id="260" r:id="rId8"/>
    <p:sldId id="266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058" autoAdjust="0"/>
  </p:normalViewPr>
  <p:slideViewPr>
    <p:cSldViewPr>
      <p:cViewPr varScale="1">
        <p:scale>
          <a:sx n="82" d="100"/>
          <a:sy n="82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FC59-40D7-4E47-A330-BEE21AB40F7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ttps://precollegiate.stanford.edu/summer/webfiles/SI_SIG_Application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6512032"/>
            <a:ext cx="1447800" cy="34596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ortion_(optics)" TargetMode="External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akatz3/SPCS2015Final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Image Effects</a:t>
            </a:r>
            <a:br>
              <a:rPr lang="en-US" dirty="0" smtClean="0"/>
            </a:br>
            <a:r>
              <a:rPr lang="en-US" smtClean="0"/>
              <a:t>using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Andrew Katz</a:t>
            </a:r>
          </a:p>
          <a:p>
            <a:r>
              <a:rPr lang="en-US" dirty="0" smtClean="0"/>
              <a:t>Instructor: Nicholas </a:t>
            </a:r>
            <a:r>
              <a:rPr lang="en-US" dirty="0" err="1" smtClean="0"/>
              <a:t>Dwork</a:t>
            </a:r>
            <a:endParaRPr lang="en-US" dirty="0" smtClean="0"/>
          </a:p>
          <a:p>
            <a:r>
              <a:rPr lang="en-US" sz="2200" dirty="0" smtClean="0"/>
              <a:t>Stanford Pre-Collegiate Summer Institutes 2015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Image Effects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Image effects can be applied as a function of pixel location to an image as a matrix.</a:t>
            </a:r>
          </a:p>
          <a:p>
            <a:r>
              <a:rPr lang="en-US" dirty="0" smtClean="0"/>
              <a:t>These effects only apply to a single color, so an effect must be applied three times, for full color.</a:t>
            </a:r>
            <a:endParaRPr lang="en-US" dirty="0"/>
          </a:p>
        </p:txBody>
      </p:sp>
      <p:pic>
        <p:nvPicPr>
          <p:cNvPr id="21506" name="Picture 2" descr="C:\Users\MES\Documents\SPCS2015FinalProject\ImageEffects\Out\vigDistC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657600"/>
            <a:ext cx="1981200" cy="1320800"/>
          </a:xfrm>
          <a:prstGeom prst="rect">
            <a:avLst/>
          </a:prstGeom>
          <a:noFill/>
        </p:spPr>
      </p:pic>
      <p:pic>
        <p:nvPicPr>
          <p:cNvPr id="21507" name="Picture 3" descr="C:\Users\MES\Documents\SPCS2015FinalProject\ImageEffects\Out\vig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09800"/>
            <a:ext cx="1976069" cy="1320673"/>
          </a:xfrm>
          <a:prstGeom prst="rect">
            <a:avLst/>
          </a:prstGeom>
          <a:noFill/>
        </p:spPr>
      </p:pic>
      <p:pic>
        <p:nvPicPr>
          <p:cNvPr id="21508" name="Picture 4" descr="C:\Users\MES\Documents\SPCS2015FinalProject\ImageEffects\Out\distC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657600"/>
            <a:ext cx="1987223" cy="1320947"/>
          </a:xfrm>
          <a:prstGeom prst="rect">
            <a:avLst/>
          </a:prstGeom>
          <a:noFill/>
        </p:spPr>
      </p:pic>
      <p:pic>
        <p:nvPicPr>
          <p:cNvPr id="21509" name="Picture 5" descr="C:\Users\MES\Documents\SPCS2015FinalProject\ImageEffects\stanfo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209800"/>
            <a:ext cx="2017782" cy="134497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876800" y="5181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Clockwise from the top left: Original, vignette, radial distortion, vignette and radial distortion.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vignette occurs because imperfect lenses refract differently towards the edge, and less light reaches a pixel in the center.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A vignette can be modeled by cos</a:t>
            </a:r>
            <a:r>
              <a:rPr lang="en-US" baseline="30000" dirty="0" smtClean="0"/>
              <a:t>4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vignette may be simulated in computer graphics for animation, etc…</a:t>
            </a:r>
            <a:endParaRPr lang="en-US" dirty="0"/>
          </a:p>
        </p:txBody>
      </p:sp>
      <p:pic>
        <p:nvPicPr>
          <p:cNvPr id="1026" name="Picture 2" descr="https://cdn.photographylife.com/wp-content/uploads/2013/10/Optical-Vignet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4086225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5105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https://cdn.photographylife.com/wp-content/uploads/2013/10/Optical-Vignetting.png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Radial Distortion occurs as a lens artifact, often with long range zoom lenses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r>
              <a:rPr lang="en-US" dirty="0" smtClean="0"/>
              <a:t>Radial Distortion can be modeled with a Taylor Series, a polynomial which as the degree increases, the function more closely matches the true, infinite series it models.</a:t>
            </a:r>
            <a:r>
              <a:rPr lang="en-US" baseline="30000" dirty="0" smtClean="0"/>
              <a:t>[2],[3]</a:t>
            </a:r>
            <a:endParaRPr lang="en-US" dirty="0" smtClean="0"/>
          </a:p>
        </p:txBody>
      </p:sp>
      <p:pic>
        <p:nvPicPr>
          <p:cNvPr id="16386" name="Picture 2" descr="http://i.stack.imgur.com/Y4cJ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24000"/>
            <a:ext cx="249555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62600" y="34290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http://i.stack.imgur.com/Y4cJx.png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6019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http://www.bobatkins.com/photography/technical/fov/raytrace.jpg</a:t>
            </a:r>
            <a:endParaRPr lang="en-US" sz="1400" dirty="0"/>
          </a:p>
        </p:txBody>
      </p:sp>
      <p:pic>
        <p:nvPicPr>
          <p:cNvPr id="16388" name="Picture 4" descr="http://www.bobatkins.com/photography/technical/fov/rayt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114800"/>
            <a:ext cx="2343150" cy="144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1027" name="Picture 3" descr="C:\Users\MES\Documents\SPCS2015FinalProject\ImageEffects\Final Images\vigCol.jpg"/>
          <p:cNvPicPr>
            <a:picLocks noChangeAspect="1" noChangeArrowheads="1"/>
          </p:cNvPicPr>
          <p:nvPr/>
        </p:nvPicPr>
        <p:blipFill>
          <a:blip r:embed="rId2" cstate="print"/>
          <a:srcRect t="6275" b="5882"/>
          <a:stretch>
            <a:fillRect/>
          </a:stretch>
        </p:blipFill>
        <p:spPr bwMode="auto">
          <a:xfrm>
            <a:off x="914400" y="1600201"/>
            <a:ext cx="7315200" cy="4819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(Fisheye)</a:t>
            </a:r>
            <a:endParaRPr lang="en-US" dirty="0"/>
          </a:p>
        </p:txBody>
      </p:sp>
      <p:pic>
        <p:nvPicPr>
          <p:cNvPr id="4" name="Picture 2" descr="C:\Users\MES\Documents\SPCS2015FinalProject\ImageEffects\Final Images\distCol.jpg"/>
          <p:cNvPicPr>
            <a:picLocks noChangeAspect="1" noChangeArrowheads="1"/>
          </p:cNvPicPr>
          <p:nvPr/>
        </p:nvPicPr>
        <p:blipFill>
          <a:blip r:embed="rId2" cstate="print"/>
          <a:srcRect l="9615" r="9615"/>
          <a:stretch>
            <a:fillRect/>
          </a:stretch>
        </p:blipFill>
        <p:spPr bwMode="auto">
          <a:xfrm>
            <a:off x="914400" y="1600200"/>
            <a:ext cx="7315200" cy="4930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and </a:t>
            </a:r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2051" name="Picture 3" descr="C:\Users\MES\Desktop\vigDistF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https://en.wikipedia.org/wiki/Vignetting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https://en.wikipedia.org/wiki/Distortion_(optics)</a:t>
            </a:r>
            <a:endParaRPr lang="en-US" sz="2000" dirty="0" smtClean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https://en.wikipedia.org/wiki/Taylor_series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Code for this project is available at: </a:t>
            </a:r>
            <a:r>
              <a:rPr lang="en-US" sz="2000" dirty="0" smtClean="0">
                <a:hlinkClick r:id="rId4"/>
              </a:rPr>
              <a:t>https://github.com/aakatz3/SPCS2015FinalProject/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216</Words>
  <Application>Microsoft Office PowerPoint</Application>
  <PresentationFormat>Letter Paper (8.5x11 in)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Modeling Image Effects using MATLAB</vt:lpstr>
      <vt:lpstr>Applying Image Effects</vt:lpstr>
      <vt:lpstr>Vignettes</vt:lpstr>
      <vt:lpstr>Radial Distortion</vt:lpstr>
      <vt:lpstr>Vignetting</vt:lpstr>
      <vt:lpstr>Radial Distortion (Fisheye)</vt:lpstr>
      <vt:lpstr>Radial Distortion and Vignetting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Effects</dc:title>
  <dc:creator>MES</dc:creator>
  <cp:lastModifiedBy>MES</cp:lastModifiedBy>
  <cp:revision>50</cp:revision>
  <dcterms:created xsi:type="dcterms:W3CDTF">2015-07-29T18:13:14Z</dcterms:created>
  <dcterms:modified xsi:type="dcterms:W3CDTF">2015-08-04T05:35:22Z</dcterms:modified>
</cp:coreProperties>
</file>