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84957be6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84957be6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2dbebba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2dbebba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84957be6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84957be6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84957be6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84957be6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84957be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84957be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b93a88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b93a88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0" y="65935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Point of Sale System</a:t>
            </a:r>
            <a:endParaRPr sz="4800"/>
          </a:p>
        </p:txBody>
      </p:sp>
      <p:sp>
        <p:nvSpPr>
          <p:cNvPr id="60" name="Google Shape;60;p13"/>
          <p:cNvSpPr txBox="1"/>
          <p:nvPr/>
        </p:nvSpPr>
        <p:spPr>
          <a:xfrm>
            <a:off x="0" y="1838550"/>
            <a:ext cx="91440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Victor Abraham · Aman Khoja · Aayush Goyal · Quoc Dat Vo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0" y="3178250"/>
            <a:ext cx="91440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CS 4347.006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Final Project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Business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44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Point of sale (POS) system is the spot where your customer makes the payment for goods or services that are offered by your company.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 to modularize and manage a business unit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efficient and portable point of sales system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325" y="2212325"/>
            <a:ext cx="5114101" cy="2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456" l="0" r="0" t="1456"/>
          <a:stretch/>
        </p:blipFill>
        <p:spPr>
          <a:xfrm>
            <a:off x="0" y="0"/>
            <a:ext cx="9144003" cy="51377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238925" y="23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0000"/>
                </a:solidFill>
              </a:rPr>
              <a:t>Data Model</a:t>
            </a:r>
            <a:endParaRPr sz="20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Emphasis on flexible schema to encompass specific requirements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Consideration of scaling for larger corporations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to minimize potential of a single point of failure 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Development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NoSQL development to handle scalability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of client-side features for customer end users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 transport manufacturing scope to freight &amp; shipping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0" y="65935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Database Demo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