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4AF35-2B1A-B149-AC2E-2311563C4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A81B8-C6BC-E54D-96D1-656AF26F3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32FAF-9183-9845-BBE7-A42C7CC7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306D-BC22-9B4B-9AE2-0E3668C15639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A8FCA-647D-5746-AA98-14114DC89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7F635-71A5-D24E-991E-1894D0A5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08B5-BAC5-3B41-A39F-1DF4F2D4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9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4007A-5B88-DE47-BF1E-E2BC6069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F0604-010A-7345-9E81-B6F9BEEB1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824E8-DA03-2C4F-AD67-E6DA8F42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306D-BC22-9B4B-9AE2-0E3668C15639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5FCB4-C2AC-C441-B17B-65113A22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C62B2-BF04-F542-9E82-B70DB2F8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08B5-BAC5-3B41-A39F-1DF4F2D4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1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E9D55-F838-714C-AE30-CCF6D9210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F2D84-7BF3-7545-A023-E639E3EC6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99DFF-E6BC-F54A-BD8A-9C31F3AC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306D-BC22-9B4B-9AE2-0E3668C15639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DB02B-AD2F-E44C-9BE7-47AEA6F29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9E52A-DA48-2846-967A-1629D8AF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08B5-BAC5-3B41-A39F-1DF4F2D4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5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23F7-3F7C-214E-B67B-3A1EEA11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FDD75-D1E7-904C-950F-7ACC431A5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83662-B105-2E4A-956F-B4CE6214A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306D-BC22-9B4B-9AE2-0E3668C15639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42B70-1668-E94D-8C10-1D899F60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5C175-E121-8A4A-932A-3AA04B5C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08B5-BAC5-3B41-A39F-1DF4F2D4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0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BDFE4-7754-7248-BED1-3FCE92466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28C24-4829-134C-9F0D-5F9F85521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A8E8C-1E0F-B244-88BC-110EFD01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306D-BC22-9B4B-9AE2-0E3668C15639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C7D1F-7417-A644-BEB4-680C4FE05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67D87-F5D3-A340-9A0A-5AE17BEF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08B5-BAC5-3B41-A39F-1DF4F2D4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4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D71DA-2FB1-ED4F-9B76-140980C2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E4A15-A71D-E641-A0B8-11E5D9DEC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99EA0-0382-DE44-9942-0C9060DE4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147B6-CC13-3D46-BCB1-4766F807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306D-BC22-9B4B-9AE2-0E3668C15639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C30FC-071C-774A-AC3A-FEA045B51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576BB-65AE-C84A-AC4E-68F891785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08B5-BAC5-3B41-A39F-1DF4F2D4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1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43D72-08B5-414D-9AC1-9FC9FB5E5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D71C6-5500-074C-ADCC-400FBB47E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E7603-F96A-8749-BAD9-6716BB9E8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8C56-ADCC-2347-8AD1-E539933CB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A9501B-AAB7-6C46-94BF-E5E676CFD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2C886-C764-E245-AA3C-369FF1FF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306D-BC22-9B4B-9AE2-0E3668C15639}" type="datetimeFigureOut">
              <a:rPr lang="en-US" smtClean="0"/>
              <a:t>4/23/21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03F797-6F87-B149-B102-91DEB3F7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800983-46B3-C84B-A217-8C5D838A2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08B5-BAC5-3B41-A39F-1DF4F2D4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7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8C61-6ECD-1C4E-83BF-2431B6C37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BDA50A-EBCF-444D-AF2D-44A9B6B2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306D-BC22-9B4B-9AE2-0E3668C15639}" type="datetimeFigureOut">
              <a:rPr lang="en-US" smtClean="0"/>
              <a:t>4/23/21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54F294-9CDF-554C-BF90-F11F13CD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B6892-1BEF-7440-8FF4-8AC4A613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08B5-BAC5-3B41-A39F-1DF4F2D4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5930A3-E433-DA4A-92E3-DFAB9C5E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306D-BC22-9B4B-9AE2-0E3668C15639}" type="datetimeFigureOut">
              <a:rPr lang="en-US" smtClean="0"/>
              <a:t>4/23/21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13419B-12BA-4842-9946-C90E63C4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DFA81-028B-AC49-B0BE-0933CD1F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08B5-BAC5-3B41-A39F-1DF4F2D4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5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869C-2B9C-8242-9C37-383AEA4B6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2A148-DAF0-0D43-83B3-7A879C026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1AB81-C82D-7C45-8045-4F422AE4F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A2AEA-FE87-AC46-BE49-E22568576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306D-BC22-9B4B-9AE2-0E3668C15639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5B305-F464-D840-88DE-59277209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F4E1A-4EE3-8A4F-9156-0161B813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08B5-BAC5-3B41-A39F-1DF4F2D4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1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1A36D-D27E-E141-99D4-D1F2506E1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FFCDEE-D42E-BD43-95BA-BA81A54A4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E0876-07D4-344D-AAAC-9BF19036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ACBA8-EB99-3142-BBD7-268711D8A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306D-BC22-9B4B-9AE2-0E3668C15639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D4C77-6987-BC43-8F71-63CF934D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C6950-235A-4547-9AA8-9EE18B44D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08B5-BAC5-3B41-A39F-1DF4F2D4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7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DB9F5B-F00D-F141-8249-5CC88AD9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E1005-E881-FF43-B945-6D7FAD223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0BF46-5D97-6B40-91F4-F6056342FF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9306D-BC22-9B4B-9AE2-0E3668C15639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161DA-C392-7E45-AA35-50883A0EA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4964A-D987-C244-ACB8-06B422C6C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308B5-BAC5-3B41-A39F-1DF4F2D4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0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BE760-12F8-4E4C-821C-D264B1B6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79212"/>
          </a:xfrm>
        </p:spPr>
        <p:txBody>
          <a:bodyPr/>
          <a:lstStyle/>
          <a:p>
            <a:r>
              <a:rPr lang="en-US" dirty="0"/>
              <a:t>Team UIL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82CEF-DB38-F048-B90C-B98962992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  <a:p>
            <a:pPr lvl="1"/>
            <a:r>
              <a:rPr lang="en-US" dirty="0"/>
              <a:t>Prepare Data for Analysis</a:t>
            </a:r>
          </a:p>
          <a:p>
            <a:pPr lvl="2"/>
            <a:r>
              <a:rPr lang="en-US" dirty="0"/>
              <a:t>Clean up and organize</a:t>
            </a:r>
          </a:p>
          <a:p>
            <a:pPr lvl="1"/>
            <a:r>
              <a:rPr lang="en-US" dirty="0"/>
              <a:t>Visualize Data</a:t>
            </a:r>
          </a:p>
          <a:p>
            <a:pPr lvl="2"/>
            <a:r>
              <a:rPr lang="en-US" dirty="0"/>
              <a:t>Identify Clear Patterns and Trends</a:t>
            </a:r>
          </a:p>
          <a:p>
            <a:r>
              <a:rPr lang="en-US" dirty="0"/>
              <a:t>Goals</a:t>
            </a:r>
          </a:p>
          <a:p>
            <a:pPr lvl="1"/>
            <a:r>
              <a:rPr lang="en-US" dirty="0"/>
              <a:t>Develop ML Model to predict how water usage and electricity usage vary with weather</a:t>
            </a:r>
          </a:p>
          <a:p>
            <a:pPr lvl="1"/>
            <a:r>
              <a:rPr lang="en-US" dirty="0"/>
              <a:t>Complete primary and secondary challenges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FEF4CF-E80F-E240-ACCD-21590D764A8C}"/>
              </a:ext>
            </a:extLst>
          </p:cNvPr>
          <p:cNvSpPr txBox="1">
            <a:spLocks/>
          </p:cNvSpPr>
          <p:nvPr/>
        </p:nvSpPr>
        <p:spPr>
          <a:xfrm>
            <a:off x="838200" y="765702"/>
            <a:ext cx="10515600" cy="879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Alizer Khowaja, Amin </a:t>
            </a:r>
            <a:r>
              <a:rPr lang="en-US" sz="2500" dirty="0" err="1"/>
              <a:t>Azimian</a:t>
            </a:r>
            <a:r>
              <a:rPr lang="en-US" sz="2500" dirty="0"/>
              <a:t>, Mira Bhat, Kent Hansen,</a:t>
            </a:r>
          </a:p>
        </p:txBody>
      </p:sp>
    </p:spTree>
    <p:extLst>
      <p:ext uri="{BB962C8B-B14F-4D97-AF65-F5344CB8AC3E}">
        <p14:creationId xmlns:p14="http://schemas.microsoft.com/office/powerpoint/2010/main" val="1159939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51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Team UIL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Khowaja, Alizer A</dc:creator>
  <cp:lastModifiedBy>Khowaja, Alizer A</cp:lastModifiedBy>
  <cp:revision>2</cp:revision>
  <dcterms:created xsi:type="dcterms:W3CDTF">2021-04-24T01:15:37Z</dcterms:created>
  <dcterms:modified xsi:type="dcterms:W3CDTF">2021-04-24T01:27:42Z</dcterms:modified>
</cp:coreProperties>
</file>