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86" r:id="rId3"/>
    <p:sldId id="257" r:id="rId4"/>
    <p:sldId id="258" r:id="rId5"/>
    <p:sldId id="259" r:id="rId6"/>
    <p:sldId id="283" r:id="rId7"/>
    <p:sldId id="285" r:id="rId8"/>
    <p:sldId id="281" r:id="rId9"/>
    <p:sldId id="28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0" autoAdjust="0"/>
    <p:restoredTop sz="94660"/>
  </p:normalViewPr>
  <p:slideViewPr>
    <p:cSldViewPr>
      <p:cViewPr>
        <p:scale>
          <a:sx n="66" d="100"/>
          <a:sy n="66" d="100"/>
        </p:scale>
        <p:origin x="-189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59A08-1332-4BF0-9B66-8BFC855E98A6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8173-4AEE-4E60-A025-BC98CFB30F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6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88173-4AEE-4E60-A025-BC98CFB30F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5D3549-8885-472D-9A8A-FBE9A51CCFB0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5ADCF1-60EE-4679-93C0-40E6E16F38F2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1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 WRITTEN PRESCRIPTION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1295400"/>
            <a:ext cx="83058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6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COMPUTERIZED PRESCRIPTION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4" t="23413" r="3618" b="37897"/>
          <a:stretch/>
        </p:blipFill>
        <p:spPr bwMode="auto">
          <a:xfrm>
            <a:off x="0" y="13716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9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95400"/>
            <a:ext cx="6965245" cy="12954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Arial Narrow" pitchFamily="34" charset="0"/>
              </a:rPr>
              <a:t>Staff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819399"/>
            <a:ext cx="6196405" cy="2903669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includes names and timings of the nurses and ward boys on duty with their respective ward numbers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instructions given to the nurse for each patient are entered in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524000"/>
            <a:ext cx="6965245" cy="9144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Doctors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90800"/>
            <a:ext cx="6196405" cy="3657599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includes </a:t>
            </a:r>
            <a:r>
              <a:rPr lang="en-US" dirty="0"/>
              <a:t>the list of the doctors and their </a:t>
            </a:r>
            <a:r>
              <a:rPr lang="en-US" dirty="0" smtClean="0"/>
              <a:t>schedules.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also includes doctors’ emergency numbers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includes list of the available medicines for specific diseases so that the doctor can easily look for an alternative when in need.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patient can be given an appointment referring to the doctors’ schedule.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 of HMS makes the co-ordination between a doctor and </a:t>
            </a:r>
            <a:r>
              <a:rPr lang="en-US" dirty="0" smtClean="0"/>
              <a:t>patient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965245" cy="2629667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 Narrow" pitchFamily="34" charset="0"/>
              </a:rPr>
              <a:t>Patient information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</a:t>
            </a:r>
            <a:r>
              <a:rPr lang="en-US" dirty="0"/>
              <a:t> electronic medical record system is in-built which stores all the basic and medical details of the </a:t>
            </a:r>
            <a:r>
              <a:rPr lang="en-US" dirty="0" smtClean="0"/>
              <a:t>patient.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patients are registered the same way.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can also add a feature to store photos </a:t>
            </a:r>
            <a:r>
              <a:rPr lang="en-US" dirty="0" smtClean="0"/>
              <a:t>       of </a:t>
            </a:r>
            <a:r>
              <a:rPr lang="en-US" dirty="0"/>
              <a:t>the patients as identity proof which can also help </a:t>
            </a:r>
            <a:r>
              <a:rPr lang="en-US" dirty="0" smtClean="0"/>
              <a:t>in </a:t>
            </a:r>
            <a:r>
              <a:rPr lang="en-US" dirty="0"/>
              <a:t>cases of false </a:t>
            </a:r>
            <a:r>
              <a:rPr lang="en-US" dirty="0" smtClean="0"/>
              <a:t>identities.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Occupancy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6196405" cy="360381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Using HMS, </a:t>
            </a:r>
            <a:r>
              <a:rPr lang="en-US" dirty="0"/>
              <a:t>one can </a:t>
            </a:r>
            <a:r>
              <a:rPr lang="en-US" dirty="0" smtClean="0"/>
              <a:t>check </a:t>
            </a:r>
            <a:r>
              <a:rPr lang="en-US" dirty="0"/>
              <a:t>the availability of </a:t>
            </a:r>
            <a:r>
              <a:rPr lang="en-US" dirty="0" smtClean="0"/>
              <a:t>rooms </a:t>
            </a:r>
            <a:r>
              <a:rPr lang="en-US" dirty="0"/>
              <a:t>so that the receptionist can adjust transfer of patients </a:t>
            </a:r>
            <a:r>
              <a:rPr lang="en-US" dirty="0" smtClean="0"/>
              <a:t>or </a:t>
            </a:r>
            <a:r>
              <a:rPr lang="en-US" dirty="0"/>
              <a:t>allot the bed to the new patient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 is constantly updated to keep a track of discharged patients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</a:t>
            </a:r>
            <a:r>
              <a:rPr lang="en-US" dirty="0"/>
              <a:t> also includes the detailed schedule of the operation theatres.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helps the receptionist </a:t>
            </a:r>
            <a:r>
              <a:rPr lang="en-US" dirty="0" smtClean="0"/>
              <a:t>to know room is available for other surgeries.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382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Supplies control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Inventory </a:t>
            </a:r>
            <a:r>
              <a:rPr lang="en-US" dirty="0"/>
              <a:t>can be maintained about the stock of supplies in the hospital like surgical instruments, medications, laboratory </a:t>
            </a:r>
            <a:r>
              <a:rPr lang="en-US" dirty="0" smtClean="0"/>
              <a:t>supplies, </a:t>
            </a:r>
            <a:r>
              <a:rPr lang="en-US" dirty="0"/>
              <a:t>staff supplies, </a:t>
            </a:r>
            <a:r>
              <a:rPr lang="en-US" dirty="0" smtClean="0"/>
              <a:t>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record helps the administration to have a quick look at the usage and keep a control on the wastage of the supplies.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447800"/>
            <a:ext cx="6965245" cy="5722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Billing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separate </a:t>
            </a:r>
            <a:r>
              <a:rPr lang="en-US" dirty="0"/>
              <a:t>section is meant for billing purposes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helps </a:t>
            </a:r>
            <a:r>
              <a:rPr lang="en-US" dirty="0"/>
              <a:t>to sum up all the expenses of a patient at one time and produce a complete bill at the end of the consultation or at discharge.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95400"/>
            <a:ext cx="6965245" cy="724667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latin typeface="Arial Narrow" pitchFamily="34" charset="0"/>
              </a:rPr>
              <a:t>Insurance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respective insurance company can check the details and further the process of passing the claim.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 is then stored in the database </a:t>
            </a:r>
            <a:r>
              <a:rPr lang="en-US" dirty="0" smtClean="0"/>
              <a:t>and can </a:t>
            </a:r>
            <a:r>
              <a:rPr lang="en-US" dirty="0"/>
              <a:t>be recovered for any later use by the hospital or patient or insurance company.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0086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Narrow" pitchFamily="34" charset="0"/>
              </a:rPr>
              <a:t>Laboratory</a:t>
            </a:r>
            <a:r>
              <a:rPr lang="en-US" sz="6000" b="1" dirty="0">
                <a:latin typeface="Arial Narrow" pitchFamily="34" charset="0"/>
              </a:rPr>
              <a:t/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doctor advises a certain list of </a:t>
            </a:r>
            <a:r>
              <a:rPr lang="en-US" dirty="0" smtClean="0"/>
              <a:t>tests to the patients, it is </a:t>
            </a:r>
            <a:r>
              <a:rPr lang="en-US" dirty="0"/>
              <a:t>updated in </a:t>
            </a:r>
            <a:r>
              <a:rPr lang="en-US" dirty="0" smtClean="0"/>
              <a:t>HMS </a:t>
            </a:r>
            <a:r>
              <a:rPr lang="en-US" dirty="0"/>
              <a:t>and directly received </a:t>
            </a:r>
            <a:r>
              <a:rPr lang="en-US" dirty="0" smtClean="0"/>
              <a:t>by </a:t>
            </a:r>
            <a:r>
              <a:rPr lang="en-US" dirty="0"/>
              <a:t>laboratory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helps </a:t>
            </a:r>
            <a:r>
              <a:rPr lang="en-US" dirty="0"/>
              <a:t>to reduce errors caused by the staff.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 data is fed in the system, one can </a:t>
            </a:r>
            <a:r>
              <a:rPr lang="en-US" dirty="0" smtClean="0"/>
              <a:t> </a:t>
            </a:r>
            <a:r>
              <a:rPr lang="en-US" dirty="0"/>
              <a:t>review the past reports of the patients anytime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</a:t>
            </a:r>
            <a:r>
              <a:rPr lang="en-US" dirty="0"/>
              <a:t>includes details of the blood </a:t>
            </a:r>
            <a:r>
              <a:rPr lang="en-US" dirty="0" smtClean="0"/>
              <a:t>bank.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371600"/>
            <a:ext cx="6965245" cy="6484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Employees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includes </a:t>
            </a:r>
            <a:r>
              <a:rPr lang="en-US" dirty="0"/>
              <a:t>information of </a:t>
            </a:r>
            <a:r>
              <a:rPr lang="en-US" dirty="0" smtClean="0"/>
              <a:t>employees</a:t>
            </a:r>
            <a:r>
              <a:rPr lang="en-US" dirty="0"/>
              <a:t> </a:t>
            </a:r>
            <a:r>
              <a:rPr lang="en-US" dirty="0" smtClean="0"/>
              <a:t>which include their </a:t>
            </a:r>
            <a:r>
              <a:rPr lang="en-US" dirty="0"/>
              <a:t>contact </a:t>
            </a:r>
            <a:r>
              <a:rPr lang="en-US" dirty="0" smtClean="0"/>
              <a:t>numbers, </a:t>
            </a:r>
            <a:r>
              <a:rPr lang="en-US" dirty="0"/>
              <a:t>address along with professional details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Medical </a:t>
            </a:r>
            <a:r>
              <a:rPr lang="en-US" dirty="0"/>
              <a:t>details of the </a:t>
            </a:r>
            <a:r>
              <a:rPr lang="en-US" dirty="0" smtClean="0"/>
              <a:t>employees are also </a:t>
            </a:r>
            <a:r>
              <a:rPr lang="en-US" dirty="0"/>
              <a:t>entered for their benefit.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965245" cy="281940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Narrow" pitchFamily="34" charset="0"/>
              </a:rPr>
              <a:t/>
            </a:r>
            <a:br>
              <a:rPr lang="en-US" sz="6000" b="1" dirty="0" smtClean="0">
                <a:latin typeface="Arial Narrow" pitchFamily="34" charset="0"/>
              </a:rPr>
            </a:br>
            <a:r>
              <a:rPr lang="en-US" sz="6000" dirty="0">
                <a:latin typeface="Arial Narrow" pitchFamily="34" charset="0"/>
              </a:rPr>
              <a:t/>
            </a:r>
            <a:br>
              <a:rPr lang="en-US" sz="6000" dirty="0">
                <a:latin typeface="Arial Narrow" pitchFamily="34" charset="0"/>
              </a:rPr>
            </a:br>
            <a:r>
              <a:rPr lang="en-US" sz="6000" dirty="0" smtClean="0">
                <a:latin typeface="Arial Narrow" pitchFamily="34" charset="0"/>
              </a:rPr>
              <a:t/>
            </a:r>
            <a:br>
              <a:rPr lang="en-US" sz="6000" dirty="0" smtClean="0">
                <a:latin typeface="Arial Narrow" pitchFamily="34" charset="0"/>
              </a:rPr>
            </a:br>
            <a:r>
              <a:rPr lang="en-US" sz="6000" b="1" dirty="0" smtClean="0">
                <a:latin typeface="Arial Narrow" pitchFamily="34" charset="0"/>
              </a:rPr>
              <a:t>Statistical Reports</a:t>
            </a:r>
            <a:br>
              <a:rPr lang="en-US" sz="6000" b="1" dirty="0" smtClean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6196405" cy="360381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data </a:t>
            </a:r>
            <a:r>
              <a:rPr lang="en-US" dirty="0"/>
              <a:t>is integrated and can be </a:t>
            </a:r>
            <a:r>
              <a:rPr lang="en-US" dirty="0" smtClean="0"/>
              <a:t>analyzed.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helps </a:t>
            </a:r>
            <a:r>
              <a:rPr lang="en-US" dirty="0"/>
              <a:t>in creating a statistical database for the internal use of the hospital which can be submitted to the </a:t>
            </a:r>
            <a:r>
              <a:rPr lang="en-US" dirty="0" smtClean="0"/>
              <a:t>administration.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helps </a:t>
            </a:r>
            <a:r>
              <a:rPr lang="en-US" dirty="0"/>
              <a:t>the </a:t>
            </a:r>
            <a:r>
              <a:rPr lang="en-US" dirty="0" smtClean="0"/>
              <a:t>administration to summarize the </a:t>
            </a:r>
            <a:r>
              <a:rPr lang="en-US" dirty="0"/>
              <a:t>expenses </a:t>
            </a:r>
            <a:r>
              <a:rPr lang="en-US" dirty="0" smtClean="0"/>
              <a:t>of</a:t>
            </a:r>
            <a:r>
              <a:rPr lang="en-US" dirty="0"/>
              <a:t> hospital and </a:t>
            </a:r>
            <a:r>
              <a:rPr lang="en-US" dirty="0" smtClean="0"/>
              <a:t>evaluate  </a:t>
            </a:r>
            <a:r>
              <a:rPr lang="en-US" dirty="0"/>
              <a:t>necessary and unnecessary expenditure.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19200"/>
            <a:ext cx="6965245" cy="8008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rial Narrow" pitchFamily="34" charset="0"/>
              </a:rPr>
              <a:t>Telehealthcare</a:t>
            </a:r>
            <a:br>
              <a:rPr lang="en-US" sz="6000" b="1" dirty="0">
                <a:latin typeface="Arial Narrow" pitchFamily="34" charset="0"/>
              </a:rPr>
            </a:b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Web based HMS can be used for providing online services to patients, appointments and obtaining opinions of consultants sitting away from the hospital </a:t>
            </a:r>
            <a:r>
              <a:rPr lang="en-US" dirty="0" smtClean="0"/>
              <a:t>set up.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help of this system one can access all the essential information anytime and anywhere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Another </a:t>
            </a:r>
            <a:r>
              <a:rPr lang="en-US" dirty="0"/>
              <a:t>advantage is that it can be modified and customized to suit a small </a:t>
            </a:r>
            <a:r>
              <a:rPr lang="en-US" dirty="0" smtClean="0"/>
              <a:t>hospital too.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it provides multiple facilities</a:t>
            </a:r>
            <a:r>
              <a:rPr lang="en-US" dirty="0" smtClean="0"/>
              <a:t>, therefore </a:t>
            </a:r>
            <a:r>
              <a:rPr lang="en-US" dirty="0"/>
              <a:t>it helps in reducing hospital costs, which in turn reduces the expense of quality healthcare for the patient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1" t="13270" r="13977" b="52149"/>
          <a:stretch/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>
                <a:latin typeface="Bahnschrift SemiBold" pitchFamily="34" charset="0"/>
              </a:rPr>
              <a:t>HOSPITAL MANAGEMENT SYSTEM</a:t>
            </a:r>
            <a:endParaRPr lang="en-US" sz="4800" b="1" u="sng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Bahnschrift SemiBold" pitchFamily="34" charset="0"/>
              </a:rPr>
              <a:t>   </a:t>
            </a:r>
          </a:p>
          <a:p>
            <a:pPr marL="0" indent="0" algn="ctr">
              <a:buNone/>
            </a:pPr>
            <a:endParaRPr lang="en-US" sz="4800" dirty="0">
              <a:latin typeface="Bahnschrift SemiBold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Bahnschrift SemiBold" pitchFamily="34" charset="0"/>
              </a:rPr>
              <a:t>   Presenters:</a:t>
            </a:r>
          </a:p>
          <a:p>
            <a:pPr marL="0" indent="0" algn="ctr"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Fizzah mukhtar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         Rida zahoor siddiquie</a:t>
            </a:r>
          </a:p>
          <a:p>
            <a:pPr marL="0" indent="0">
              <a:buNone/>
            </a:pPr>
            <a:r>
              <a:rPr lang="en-US" sz="3600" dirty="0">
                <a:latin typeface="Arial Narrow" pitchFamily="34" charset="0"/>
              </a:rPr>
              <a:t> </a:t>
            </a:r>
            <a:r>
              <a:rPr lang="en-US" sz="3600" dirty="0" smtClean="0">
                <a:latin typeface="Arial Narrow" pitchFamily="34" charset="0"/>
              </a:rPr>
              <a:t>                           </a:t>
            </a:r>
            <a:r>
              <a:rPr lang="en-US" sz="3600" dirty="0" smtClean="0">
                <a:latin typeface="Arial Narrow" pitchFamily="34" charset="0"/>
              </a:rPr>
              <a:t>  Akif </a:t>
            </a:r>
            <a:r>
              <a:rPr lang="en-US" sz="3600" dirty="0" smtClean="0">
                <a:latin typeface="Arial Narrow" pitchFamily="34" charset="0"/>
              </a:rPr>
              <a:t>aijaz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 Narrow" pitchFamily="34" charset="0"/>
              </a:rPr>
              <a:t>      </a:t>
            </a:r>
            <a:r>
              <a:rPr lang="en-US" sz="3600" dirty="0" smtClean="0">
                <a:latin typeface="Arial Narrow" pitchFamily="34" charset="0"/>
              </a:rPr>
              <a:t> Usman </a:t>
            </a:r>
            <a:r>
              <a:rPr lang="en-US" sz="3600" dirty="0" smtClean="0">
                <a:latin typeface="Arial Narrow" pitchFamily="34" charset="0"/>
              </a:rPr>
              <a:t>ahmed khan</a:t>
            </a:r>
            <a:endParaRPr lang="en-US" sz="3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262257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smtClean="0">
                <a:latin typeface="Arial Narrow" pitchFamily="34" charset="0"/>
              </a:rPr>
              <a:t>                      What is hospital?</a:t>
            </a:r>
          </a:p>
          <a:p>
            <a:pPr marL="0" indent="0">
              <a:buNone/>
            </a:pPr>
            <a:r>
              <a:rPr lang="en-US" dirty="0" smtClean="0"/>
              <a:t>It is an institution</a:t>
            </a:r>
          </a:p>
          <a:p>
            <a:pPr marL="0" indent="0">
              <a:buNone/>
            </a:pPr>
            <a:r>
              <a:rPr lang="en-US" dirty="0" smtClean="0"/>
              <a:t>which provides</a:t>
            </a:r>
          </a:p>
          <a:p>
            <a:pPr marL="0" indent="0">
              <a:buNone/>
            </a:pPr>
            <a:r>
              <a:rPr lang="en-US" dirty="0" smtClean="0"/>
              <a:t>medical and </a:t>
            </a:r>
          </a:p>
          <a:p>
            <a:pPr marL="0" indent="0">
              <a:buNone/>
            </a:pPr>
            <a:r>
              <a:rPr lang="en-US" dirty="0" smtClean="0"/>
              <a:t>surgical treatment,</a:t>
            </a:r>
          </a:p>
          <a:p>
            <a:pPr marL="0" indent="0">
              <a:buNone/>
            </a:pPr>
            <a:r>
              <a:rPr lang="en-US" dirty="0" smtClean="0"/>
              <a:t>nursing care for</a:t>
            </a:r>
          </a:p>
          <a:p>
            <a:pPr marL="0" indent="0">
              <a:buNone/>
            </a:pPr>
            <a:r>
              <a:rPr lang="en-US" dirty="0" smtClean="0"/>
              <a:t>sick and injured</a:t>
            </a:r>
          </a:p>
          <a:p>
            <a:pPr marL="0" indent="0">
              <a:buNone/>
            </a:pPr>
            <a:r>
              <a:rPr lang="en-US" dirty="0" smtClean="0"/>
              <a:t> people.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9" t="18453" r="3730" b="45635"/>
          <a:stretch/>
        </p:blipFill>
        <p:spPr bwMode="auto">
          <a:xfrm>
            <a:off x="3200399" y="2590800"/>
            <a:ext cx="58674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7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Hospital can be classified on the following basis</a:t>
            </a:r>
          </a:p>
          <a:p>
            <a:pPr marL="0" indent="0">
              <a:buNone/>
            </a:pPr>
            <a:r>
              <a:rPr lang="en-US" dirty="0" smtClean="0"/>
              <a:t>1- basing on objective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 a.</a:t>
            </a:r>
            <a:r>
              <a:rPr lang="en-US" b="1" dirty="0" smtClean="0"/>
              <a:t> </a:t>
            </a:r>
            <a:r>
              <a:rPr lang="en-US" dirty="0" smtClean="0"/>
              <a:t>general hospitals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special hospitals</a:t>
            </a:r>
          </a:p>
          <a:p>
            <a:pPr marL="0" indent="0">
              <a:buNone/>
            </a:pPr>
            <a:r>
              <a:rPr lang="en-US" dirty="0" smtClean="0"/>
              <a:t>2- basing on administration, ownership, control or financial income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a. governmental or public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non governmental or private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c. semi govt hospital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d. voluntary agency hospitals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3- basing on length of stay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short term or short stay hospitals(stay less than 30 days)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long term or long stay hospitals(stay more than 30 days)</a:t>
            </a:r>
          </a:p>
          <a:p>
            <a:pPr marL="0" indent="0">
              <a:buNone/>
            </a:pPr>
            <a:r>
              <a:rPr lang="en-US" dirty="0" smtClean="0"/>
              <a:t>4- depending on type of medical staff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closed staff hospital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open staff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HOSPITAL MANAGEMENT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0" cy="6858000"/>
          </a:xfrm>
        </p:spPr>
      </p:pic>
    </p:spTree>
    <p:extLst>
      <p:ext uri="{BB962C8B-B14F-4D97-AF65-F5344CB8AC3E}">
        <p14:creationId xmlns:p14="http://schemas.microsoft.com/office/powerpoint/2010/main" val="37023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some of the departments in a hospital: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Accident and emergency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Admission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Anesthetics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Burn center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Cardiology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 sterile services department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838200"/>
            <a:ext cx="6196405" cy="48848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Coronary care unit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Diagnostic imaging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Discharge lounge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Elderly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Finance department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General surgery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Intensive care unit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372</TotalTime>
  <Words>371</Words>
  <Application>Microsoft Office PowerPoint</Application>
  <PresentationFormat>On-screen Show (4:3)</PresentationFormat>
  <Paragraphs>101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PowerPoint Presentation</vt:lpstr>
      <vt:lpstr>PowerPoint Presentation</vt:lpstr>
      <vt:lpstr>HOSPITAL MANAGEMENT SYSTEM</vt:lpstr>
      <vt:lpstr>INTRODUCTION</vt:lpstr>
      <vt:lpstr>CLASSIFICATION OF HOSPITAL</vt:lpstr>
      <vt:lpstr>PowerPoint Presentation</vt:lpstr>
      <vt:lpstr>WHAT IS HOSPITAL MANAGEMENT SYSTEM</vt:lpstr>
      <vt:lpstr>DEPARTMENTS</vt:lpstr>
      <vt:lpstr>PowerPoint Presentation</vt:lpstr>
      <vt:lpstr>HAND WRITTEN PRESCRIPTION</vt:lpstr>
      <vt:lpstr>COMPUTERIZED PRESCRIPTION</vt:lpstr>
      <vt:lpstr>Staff </vt:lpstr>
      <vt:lpstr>Doctors </vt:lpstr>
      <vt:lpstr>Patient information </vt:lpstr>
      <vt:lpstr>Occupancy </vt:lpstr>
      <vt:lpstr>Supplies control </vt:lpstr>
      <vt:lpstr>Billing </vt:lpstr>
      <vt:lpstr>Insurance </vt:lpstr>
      <vt:lpstr>Laboratory </vt:lpstr>
      <vt:lpstr>Employees </vt:lpstr>
      <vt:lpstr>   Statistical Reports </vt:lpstr>
      <vt:lpstr>Telehealthcare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</dc:creator>
  <cp:lastModifiedBy>Potter</cp:lastModifiedBy>
  <cp:revision>28</cp:revision>
  <dcterms:created xsi:type="dcterms:W3CDTF">2019-12-21T03:52:39Z</dcterms:created>
  <dcterms:modified xsi:type="dcterms:W3CDTF">2019-12-24T15:01:58Z</dcterms:modified>
</cp:coreProperties>
</file>