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257" r:id="rId2"/>
    <p:sldId id="258" r:id="rId3"/>
    <p:sldId id="270" r:id="rId4"/>
    <p:sldId id="259" r:id="rId5"/>
    <p:sldId id="260" r:id="rId6"/>
    <p:sldId id="276" r:id="rId7"/>
    <p:sldId id="261" r:id="rId8"/>
    <p:sldId id="262" r:id="rId9"/>
    <p:sldId id="275" r:id="rId10"/>
    <p:sldId id="263" r:id="rId11"/>
    <p:sldId id="266" r:id="rId12"/>
    <p:sldId id="274" r:id="rId13"/>
    <p:sldId id="264" r:id="rId14"/>
    <p:sldId id="267" r:id="rId15"/>
    <p:sldId id="277" r:id="rId16"/>
    <p:sldId id="265" r:id="rId17"/>
    <p:sldId id="268" r:id="rId18"/>
    <p:sldId id="25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0" d="100"/>
          <a:sy n="60" d="100"/>
        </p:scale>
        <p:origin x="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4C80F-E8C8-4B91-9C74-16DA59121ABD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AC203-E2E9-414E-8A0E-F8024E0E8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16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4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36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1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1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3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32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99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02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1F62BAB-0109-4BF5-981D-23186B6175F0}" type="datetimeFigureOut">
              <a:rPr lang="en-IN" smtClean="0"/>
              <a:t>03-11-2023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7973456-AA4E-4C83-AAD8-F54749A67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6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74E8-A223-8365-0452-181A2B978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402" y="4779255"/>
            <a:ext cx="7818928" cy="1325563"/>
          </a:xfr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txBody>
          <a:bodyPr>
            <a:normAutofit/>
          </a:bodyPr>
          <a:lstStyle/>
          <a:p>
            <a:endParaRPr lang="en-IN" sz="5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0A9A5A-7452-45E7-343E-4CA13AD33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6402" y="1119795"/>
            <a:ext cx="7729728" cy="310198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5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96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9779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6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11558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04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033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7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05243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3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033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864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CD07A8-FA7F-4104-AD04-F945427AA3FF}"/>
              </a:ext>
            </a:extLst>
          </p:cNvPr>
          <p:cNvSpPr txBox="1"/>
          <p:nvPr/>
        </p:nvSpPr>
        <p:spPr>
          <a:xfrm>
            <a:off x="570015" y="2268089"/>
            <a:ext cx="63711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THANK YOU </a:t>
            </a:r>
          </a:p>
          <a:p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  <a:ea typeface="Cambria" panose="02040503050406030204" pitchFamily="18" charset="0"/>
              </a:rPr>
              <a:t>FOR WATCHING </a:t>
            </a:r>
            <a:endParaRPr lang="en-IN" sz="54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DA11EB-C49F-4F4E-881D-9F9B3B6325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26244" b="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9AC4B5-7FAC-40E1-945E-BB01E9446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000">
                <a:schemeClr val="accent1">
                  <a:alpha val="85000"/>
                </a:schemeClr>
              </a:gs>
              <a:gs pos="100000">
                <a:srgbClr val="7030A0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6D58F-A7F6-4865-AF1F-080A14DE7613}"/>
              </a:ext>
            </a:extLst>
          </p:cNvPr>
          <p:cNvSpPr txBox="1"/>
          <p:nvPr/>
        </p:nvSpPr>
        <p:spPr>
          <a:xfrm>
            <a:off x="3366861" y="2705725"/>
            <a:ext cx="54582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Thank</a:t>
            </a:r>
            <a:r>
              <a:rPr lang="en-IN" sz="8800" b="1" dirty="0">
                <a:solidFill>
                  <a:schemeClr val="bg1"/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 </a:t>
            </a:r>
            <a:r>
              <a:rPr lang="en-IN" sz="88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Medium" panose="020B0603020102020204" pitchFamily="34" charset="0"/>
                <a:ea typeface="Adobe Gothic Std B" panose="020B0800000000000000" pitchFamily="34" charset="-128"/>
              </a:rPr>
              <a:t>you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872D3510-CF3C-4AEA-82BB-546C191B34A9}"/>
              </a:ext>
            </a:extLst>
          </p:cNvPr>
          <p:cNvSpPr/>
          <p:nvPr/>
        </p:nvSpPr>
        <p:spPr>
          <a:xfrm>
            <a:off x="2647950" y="2276475"/>
            <a:ext cx="6896100" cy="2305050"/>
          </a:xfrm>
          <a:prstGeom prst="flowChartAlternateProcess">
            <a:avLst/>
          </a:prstGeom>
          <a:noFill/>
          <a:ln>
            <a:solidFill>
              <a:schemeClr val="bg1"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76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80A7C-2C5B-683D-C128-BB8AAF9E3FA9}"/>
              </a:ext>
            </a:extLst>
          </p:cNvPr>
          <p:cNvSpPr txBox="1"/>
          <p:nvPr/>
        </p:nvSpPr>
        <p:spPr>
          <a:xfrm>
            <a:off x="1007423" y="2551837"/>
            <a:ext cx="106727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WELCOME TO THE AI GENERATED 				PPT POWERED BY </a:t>
            </a:r>
          </a:p>
          <a:p>
            <a:r>
              <a:rPr lang="en-US" sz="5400" dirty="0"/>
              <a:t>										RPA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00898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371175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6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10160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8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72292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4E459-07CC-81EB-7858-C95275D9AE3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7AC1B-EFBA-4D2F-2DFA-84A743358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167" y="1752939"/>
            <a:ext cx="3989831" cy="3614928"/>
          </a:xfrm>
        </p:spPr>
        <p:txBody>
          <a:bodyPr>
            <a:noAutofit/>
          </a:bodyPr>
          <a:lstStyle/>
          <a:p>
            <a:endParaRPr lang="en-IN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35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D138-5EBE-C079-F3CE-E49C9870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8533" y="977900"/>
            <a:ext cx="9414933" cy="5147733"/>
          </a:xfrm>
        </p:spPr>
        <p:txBody>
          <a:bodyPr>
            <a:normAutofit/>
          </a:bodyPr>
          <a:lstStyle/>
          <a:p>
            <a:endParaRPr lang="en-IN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82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6134-7B6B-50A4-4C97-A5C4B4ABC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797" y="1863896"/>
            <a:ext cx="7312406" cy="3130208"/>
          </a:xfrm>
          <a:ln w="5715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256528790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1" width="525" row="1">
    <wetp:webextensionref xmlns:r="http://schemas.openxmlformats.org/officeDocument/2006/relationships" r:id="rId2"/>
  </wetp:taskpane>
  <wetp:taskpane dockstate="right" visibility="0" width="525" row="9">
    <wetp:webextensionref xmlns:r="http://schemas.openxmlformats.org/officeDocument/2006/relationships" r:id="rId3"/>
  </wetp:taskpane>
  <wetp:taskpane dockstate="right" visibility="0" width="525" row="1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6CBFBCCF-9660-4F1C-A576-4906AFBE83A9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6B9F88C-DDF0-4E0C-B4FF-8F1EABF5049A}">
  <we:reference id="wa104038830" version="1.0.0.3" store="en-US" storeType="OMEX"/>
  <we:alternateReferences>
    <we:reference id="wa104038830" version="1.0.0.3" store="wa1040388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9E49BF07-5742-427E-A316-12E2BC75E1F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4DB5EBE-FF64-4E49-925F-C85E286FF839}">
  <we:reference id="wa104380169" version="1.1.2.0" store="en-US" storeType="OMEX"/>
  <we:alternateReferences>
    <we:reference id="WA104380169" version="1.1.2.0" store="WA1043801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82</TotalTime>
  <Words>29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Calibri</vt:lpstr>
      <vt:lpstr>Franklin Gothic Medium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aakil shihaf</dc:creator>
  <cp:lastModifiedBy>aakil shihaf</cp:lastModifiedBy>
  <cp:revision>4</cp:revision>
  <dcterms:created xsi:type="dcterms:W3CDTF">2023-11-02T02:55:50Z</dcterms:created>
  <dcterms:modified xsi:type="dcterms:W3CDTF">2023-11-03T17:59:25Z</dcterms:modified>
</cp:coreProperties>
</file>