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0" r:id="rId1"/>
  </p:sldMasterIdLst>
  <p:notesMasterIdLst>
    <p:notesMasterId r:id="rId20"/>
  </p:notesMasterIdLst>
  <p:sldIdLst>
    <p:sldId id="257" r:id="rId2"/>
    <p:sldId id="258" r:id="rId3"/>
    <p:sldId id="270" r:id="rId4"/>
    <p:sldId id="259" r:id="rId5"/>
    <p:sldId id="260" r:id="rId6"/>
    <p:sldId id="276" r:id="rId7"/>
    <p:sldId id="261" r:id="rId8"/>
    <p:sldId id="262" r:id="rId9"/>
    <p:sldId id="275" r:id="rId10"/>
    <p:sldId id="263" r:id="rId11"/>
    <p:sldId id="266" r:id="rId12"/>
    <p:sldId id="274" r:id="rId13"/>
    <p:sldId id="264" r:id="rId14"/>
    <p:sldId id="267" r:id="rId15"/>
    <p:sldId id="277" r:id="rId16"/>
    <p:sldId id="265" r:id="rId17"/>
    <p:sldId id="268" r:id="rId18"/>
    <p:sldId id="256" r:id="rId19"/>
  </p:sldIdLst>
  <p:sldSz cx="12192000" cy="6858000"/>
  <p:notesSz cx="6858000" cy="9144000"/>
  <p:embeddedFontLst>
    <p:embeddedFont>
      <p:font typeface="Bookman Old Style" panose="02050604050505020204"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Franklin Gothic Medium" panose="020B0603020102020204" pitchFamily="34" charset="0"/>
      <p:regular r:id="rId29"/>
      <p:italic r:id="rId30"/>
    </p:embeddedFont>
    <p:embeddedFont>
      <p:font typeface="Gill Sans MT" panose="020B0502020104020203" pitchFamily="34"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37" d="100"/>
          <a:sy n="37" d="100"/>
        </p:scale>
        <p:origin x="4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4C80F-E8C8-4B91-9C74-16DA59121ABD}" type="datetimeFigureOut">
              <a:rPr lang="en-IN" smtClean="0"/>
              <a:t>29-11-2023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AC203-E2E9-414E-8A0E-F8024E0E86DF}" type="slidenum">
              <a:rPr lang="en-IN" smtClean="0"/>
              <a:t>‹#›</a:t>
            </a:fld>
            <a:endParaRPr lang="en-IN"/>
          </a:p>
        </p:txBody>
      </p:sp>
    </p:spTree>
    <p:extLst>
      <p:ext uri="{BB962C8B-B14F-4D97-AF65-F5344CB8AC3E}">
        <p14:creationId xmlns:p14="http://schemas.microsoft.com/office/powerpoint/2010/main" val="220916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1F62BAB-0109-4BF5-981D-23186B6175F0}"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472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62BAB-0109-4BF5-981D-23186B6175F0}"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116224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62BAB-0109-4BF5-981D-23186B6175F0}" type="datetimeFigureOut">
              <a:rPr lang="en-IN" smtClean="0"/>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59836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F62BAB-0109-4BF5-981D-23186B6175F0}"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136071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1F62BAB-0109-4BF5-981D-23186B6175F0}"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94273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1F62BAB-0109-4BF5-981D-23186B6175F0}" type="datetimeFigureOut">
              <a:rPr lang="en-IN" smtClean="0"/>
              <a:t>29-11-2023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377911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1F62BAB-0109-4BF5-981D-23186B6175F0}" type="datetimeFigureOut">
              <a:rPr lang="en-IN" smtClean="0"/>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973456-AA4E-4C83-AAD8-F54749A6719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7885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F62BAB-0109-4BF5-981D-23186B6175F0}" type="datetimeFigureOut">
              <a:rPr lang="en-IN" smtClean="0"/>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302536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62BAB-0109-4BF5-981D-23186B6175F0}" type="datetimeFigureOut">
              <a:rPr lang="en-IN" smtClean="0"/>
              <a:t>29-11-2023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243532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1F62BAB-0109-4BF5-981D-23186B6175F0}" type="datetimeFigureOut">
              <a:rPr lang="en-IN" smtClean="0"/>
              <a:t>29-11-2023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398999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F62BAB-0109-4BF5-981D-23186B6175F0}" type="datetimeFigureOut">
              <a:rPr lang="en-IN" smtClean="0"/>
              <a:t>29-11-2023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60202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1F62BAB-0109-4BF5-981D-23186B6175F0}" type="datetimeFigureOut">
              <a:rPr lang="en-IN" smtClean="0"/>
              <a:t>29-11-2023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7973456-AA4E-4C83-AAD8-F54749A67196}" type="slidenum">
              <a:rPr lang="en-IN" smtClean="0"/>
              <a:t>‹#›</a:t>
            </a:fld>
            <a:endParaRPr lang="en-IN"/>
          </a:p>
        </p:txBody>
      </p:sp>
    </p:spTree>
    <p:extLst>
      <p:ext uri="{BB962C8B-B14F-4D97-AF65-F5344CB8AC3E}">
        <p14:creationId xmlns:p14="http://schemas.microsoft.com/office/powerpoint/2010/main" val="33944627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74E8-A223-8365-0452-181A2B978768}"/>
              </a:ext>
            </a:extLst>
          </p:cNvPr>
          <p:cNvSpPr>
            <a:spLocks noGrp="1"/>
          </p:cNvSpPr>
          <p:nvPr>
            <p:ph type="title"/>
          </p:nvPr>
        </p:nvSpPr>
        <p:spPr>
          <a:xfrm>
            <a:off x="1896402" y="4779255"/>
            <a:ext cx="7818928" cy="1325563"/>
          </a:xfrm>
          <a:solidFill>
            <a:schemeClr val="tx2">
              <a:lumMod val="60000"/>
              <a:lumOff val="40000"/>
            </a:schemeClr>
          </a:solidFill>
          <a:ln>
            <a:noFill/>
          </a:ln>
          <a:effectLst>
            <a:softEdge rad="31750"/>
          </a:effectLst>
        </p:spPr>
        <p:txBody>
          <a:bodyPr>
            <a:normAutofit/>
          </a:bodyPr>
          <a:lstStyle/>
          <a:p>
            <a:r>
              <a:rPr lang="en-IN" sz="5400"/>
              <a:t>robot</a:t>
            </a:r>
            <a:endParaRPr lang="en-IN" sz="5400" dirty="0"/>
          </a:p>
        </p:txBody>
      </p:sp>
      <p:pic>
        <p:nvPicPr>
          <p:cNvPr id="4" name="Content Placeholder 4">
            <a:extLst>
              <a:ext uri="{FF2B5EF4-FFF2-40B4-BE49-F238E27FC236}">
                <a16:creationId xmlns:a16="http://schemas.microsoft.com/office/drawing/2014/main" id="{80DD620C-5F7B-15B5-1354-1C2238625FF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47603" y="1119188"/>
            <a:ext cx="5428456" cy="3101975"/>
          </a:xfrm>
        </p:spPr>
      </p:pic>
    </p:spTree>
    <p:extLst>
      <p:ext uri="{BB962C8B-B14F-4D97-AF65-F5344CB8AC3E}">
        <p14:creationId xmlns:p14="http://schemas.microsoft.com/office/powerpoint/2010/main" val="1390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a:extLst>
              <a:ext uri="{FF2B5EF4-FFF2-40B4-BE49-F238E27FC236}">
                <a16:creationId xmlns:a16="http://schemas.microsoft.com/office/drawing/2014/main" id="{97B56CE6-36FE-346B-C4DA-70BC0074748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5763" y="2052865"/>
            <a:ext cx="4816475" cy="2752271"/>
          </a:xfrm>
          <a:ln>
            <a:solidFill>
              <a:schemeClr val="tx1"/>
            </a:solidFill>
          </a:ln>
        </p:spPr>
      </p:pic>
      <p:sp>
        <p:nvSpPr>
          <p:cNvPr id="4" name="Text Placeholder 3">
            <a:extLst>
              <a:ext uri="{FF2B5EF4-FFF2-40B4-BE49-F238E27FC236}">
                <a16:creationId xmlns:a16="http://schemas.microsoft.com/office/drawing/2014/main" id="{D777AC1B-EFBA-4D2F-2DFA-84A743358A3C}"/>
              </a:ext>
            </a:extLst>
          </p:cNvPr>
          <p:cNvSpPr>
            <a:spLocks noGrp="1"/>
          </p:cNvSpPr>
          <p:nvPr>
            <p:ph type="body" sz="half" idx="2"/>
          </p:nvPr>
        </p:nvSpPr>
        <p:spPr>
          <a:xfrm>
            <a:off x="1090167" y="1752939"/>
            <a:ext cx="3989831" cy="3614928"/>
          </a:xfrm>
        </p:spPr>
        <p:txBody>
          <a:bodyPr>
            <a:noAutofit/>
          </a:bodyPr>
          <a:lstStyle/>
          <a:p>
            <a:r>
              <a:rPr lang="en-US" sz="2800">
                <a:solidFill>
                  <a:schemeClr val="accent3">
                    <a:lumMod val="75000"/>
                  </a:schemeClr>
                </a:solidFill>
              </a:rPr>
              <a:t>"Robo Realms explores diverse robotic ecosystems, from autonomous vehicles to smart homes. This series showcases the seamless integration of robots into various environments, redefining how we live, work, and interact with technology."</a:t>
            </a:r>
            <a:endParaRPr lang="en-IN" sz="2800" dirty="0">
              <a:solidFill>
                <a:schemeClr val="accent3">
                  <a:lumMod val="75000"/>
                </a:schemeClr>
              </a:solidFill>
            </a:endParaRPr>
          </a:p>
        </p:txBody>
      </p:sp>
    </p:spTree>
    <p:extLst>
      <p:ext uri="{BB962C8B-B14F-4D97-AF65-F5344CB8AC3E}">
        <p14:creationId xmlns:p14="http://schemas.microsoft.com/office/powerpoint/2010/main" val="46396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8D138-5EBE-C079-F3CE-E49C9870BFED}"/>
              </a:ext>
            </a:extLst>
          </p:cNvPr>
          <p:cNvSpPr>
            <a:spLocks noGrp="1"/>
          </p:cNvSpPr>
          <p:nvPr>
            <p:ph type="body" idx="1"/>
          </p:nvPr>
        </p:nvSpPr>
        <p:spPr>
          <a:xfrm>
            <a:off x="1388533" y="977900"/>
            <a:ext cx="9414933" cy="5147733"/>
          </a:xfrm>
        </p:spPr>
        <p:txBody>
          <a:bodyPr>
            <a:normAutofit/>
          </a:bodyPr>
          <a:lstStyle/>
          <a:p>
            <a:r>
              <a:rPr lang="en-US" sz="3200">
                <a:solidFill>
                  <a:schemeClr val="accent5"/>
                </a:solidFill>
              </a:rPr>
              <a:t>"Robo Realms immerses viewers in the dynamic landscapes where robots thrive. It highlights the role of robotics in healthcare, showcasing advancements in robotic surgery and patient care. The series also delves into the fascinating world of space exploration, revealing how robots contribute to scientific discovery. Experience the evolving relationship between humans and robots in a multitude of environments, from homes to outer space."</a:t>
            </a:r>
            <a:endParaRPr lang="en-IN" sz="3200" dirty="0">
              <a:solidFill>
                <a:schemeClr val="accent5"/>
              </a:solidFill>
            </a:endParaRPr>
          </a:p>
        </p:txBody>
      </p:sp>
    </p:spTree>
    <p:extLst>
      <p:ext uri="{BB962C8B-B14F-4D97-AF65-F5344CB8AC3E}">
        <p14:creationId xmlns:p14="http://schemas.microsoft.com/office/powerpoint/2010/main" val="172376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E6134-7B6B-50A4-4C97-A5C4B4ABCA1A}"/>
              </a:ext>
            </a:extLst>
          </p:cNvPr>
          <p:cNvSpPr>
            <a:spLocks noGrp="1"/>
          </p:cNvSpPr>
          <p:nvPr>
            <p:ph type="body" idx="1"/>
          </p:nvPr>
        </p:nvSpPr>
        <p:spPr>
          <a:xfrm>
            <a:off x="2439797" y="1863896"/>
            <a:ext cx="7312406" cy="3130208"/>
          </a:xfrm>
          <a:ln w="57150">
            <a:solidFill>
              <a:schemeClr val="tx1"/>
            </a:solidFill>
          </a:ln>
        </p:spPr>
        <p:txBody>
          <a:bodyPr>
            <a:noAutofit/>
          </a:bodyPr>
          <a:lstStyle/>
          <a:p>
            <a:r>
              <a:rPr lang="en-IN" sz="8800"/>
              <a:t>Circui</a:t>
            </a:r>
            <a:endParaRPr lang="en-IN" sz="8800" dirty="0"/>
          </a:p>
        </p:txBody>
      </p:sp>
    </p:spTree>
    <p:extLst>
      <p:ext uri="{BB962C8B-B14F-4D97-AF65-F5344CB8AC3E}">
        <p14:creationId xmlns:p14="http://schemas.microsoft.com/office/powerpoint/2010/main" val="211558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a:extLst>
              <a:ext uri="{FF2B5EF4-FFF2-40B4-BE49-F238E27FC236}">
                <a16:creationId xmlns:a16="http://schemas.microsoft.com/office/drawing/2014/main" id="{896C0694-56BA-2DC7-66ED-9B6AE6C9267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5763" y="2052865"/>
            <a:ext cx="4816475" cy="2752271"/>
          </a:xfrm>
          <a:ln>
            <a:solidFill>
              <a:schemeClr val="tx1"/>
            </a:solidFill>
          </a:ln>
        </p:spPr>
      </p:pic>
      <p:sp>
        <p:nvSpPr>
          <p:cNvPr id="4" name="Text Placeholder 3">
            <a:extLst>
              <a:ext uri="{FF2B5EF4-FFF2-40B4-BE49-F238E27FC236}">
                <a16:creationId xmlns:a16="http://schemas.microsoft.com/office/drawing/2014/main" id="{D777AC1B-EFBA-4D2F-2DFA-84A743358A3C}"/>
              </a:ext>
            </a:extLst>
          </p:cNvPr>
          <p:cNvSpPr>
            <a:spLocks noGrp="1"/>
          </p:cNvSpPr>
          <p:nvPr>
            <p:ph type="body" sz="half" idx="2"/>
          </p:nvPr>
        </p:nvSpPr>
        <p:spPr>
          <a:xfrm>
            <a:off x="1090167" y="1752939"/>
            <a:ext cx="3989831" cy="3614928"/>
          </a:xfrm>
        </p:spPr>
        <p:txBody>
          <a:bodyPr>
            <a:noAutofit/>
          </a:bodyPr>
          <a:lstStyle/>
          <a:p>
            <a:r>
              <a:rPr lang="en-US" sz="2800">
                <a:solidFill>
                  <a:schemeClr val="accent3">
                    <a:lumMod val="75000"/>
                  </a:schemeClr>
                </a:solidFill>
              </a:rPr>
              <a:t>"Circuit Creators explores the minds behind revolutionary robotics, unraveling the intricate process of designing and building advanced circuits. This series unveils the creative minds shaping the future of robotic technology."</a:t>
            </a:r>
            <a:endParaRPr lang="en-IN" sz="2800" dirty="0">
              <a:solidFill>
                <a:schemeClr val="accent3">
                  <a:lumMod val="75000"/>
                </a:schemeClr>
              </a:solidFill>
            </a:endParaRPr>
          </a:p>
        </p:txBody>
      </p:sp>
    </p:spTree>
    <p:extLst>
      <p:ext uri="{BB962C8B-B14F-4D97-AF65-F5344CB8AC3E}">
        <p14:creationId xmlns:p14="http://schemas.microsoft.com/office/powerpoint/2010/main" val="165804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8D138-5EBE-C079-F3CE-E49C9870BFED}"/>
              </a:ext>
            </a:extLst>
          </p:cNvPr>
          <p:cNvSpPr>
            <a:spLocks noGrp="1"/>
          </p:cNvSpPr>
          <p:nvPr>
            <p:ph type="body" idx="1"/>
          </p:nvPr>
        </p:nvSpPr>
        <p:spPr>
          <a:xfrm>
            <a:off x="1388533" y="1003300"/>
            <a:ext cx="9414933" cy="5147733"/>
          </a:xfrm>
        </p:spPr>
        <p:txBody>
          <a:bodyPr>
            <a:normAutofit/>
          </a:bodyPr>
          <a:lstStyle/>
          <a:p>
            <a:r>
              <a:rPr lang="en-US" sz="3200">
                <a:solidFill>
                  <a:schemeClr val="accent5"/>
                </a:solidFill>
              </a:rPr>
              <a:t>"Circuit Creators takes a closer look at the genius innovators shaping the intricate world of robotic circuitry. Delve into the design philosophies and breakthroughs that propel robotics forward. The series spotlights collaborative efforts, revealing how diverse talents converge to create the circuits that power the machines of tomorrow. Witness the fusion of creativity and engineering expertise in this captivating exploration of robotic circuit creation."</a:t>
            </a:r>
            <a:endParaRPr lang="en-IN" sz="3200" dirty="0">
              <a:solidFill>
                <a:schemeClr val="accent5"/>
              </a:solidFill>
            </a:endParaRPr>
          </a:p>
        </p:txBody>
      </p:sp>
    </p:spTree>
    <p:extLst>
      <p:ext uri="{BB962C8B-B14F-4D97-AF65-F5344CB8AC3E}">
        <p14:creationId xmlns:p14="http://schemas.microsoft.com/office/powerpoint/2010/main" val="1827274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E6134-7B6B-50A4-4C97-A5C4B4ABCA1A}"/>
              </a:ext>
            </a:extLst>
          </p:cNvPr>
          <p:cNvSpPr>
            <a:spLocks noGrp="1"/>
          </p:cNvSpPr>
          <p:nvPr>
            <p:ph type="body" idx="1"/>
          </p:nvPr>
        </p:nvSpPr>
        <p:spPr>
          <a:xfrm>
            <a:off x="2439797" y="1863896"/>
            <a:ext cx="7312406" cy="3130208"/>
          </a:xfrm>
          <a:ln w="57150">
            <a:solidFill>
              <a:schemeClr val="tx1"/>
            </a:solidFill>
          </a:ln>
        </p:spPr>
        <p:txBody>
          <a:bodyPr>
            <a:noAutofit/>
          </a:bodyPr>
          <a:lstStyle/>
          <a:p>
            <a:r>
              <a:rPr lang="en-IN" sz="8800"/>
              <a:t>Mech Marvels</a:t>
            </a:r>
            <a:endParaRPr lang="en-IN" sz="8800" dirty="0"/>
          </a:p>
        </p:txBody>
      </p:sp>
    </p:spTree>
    <p:extLst>
      <p:ext uri="{BB962C8B-B14F-4D97-AF65-F5344CB8AC3E}">
        <p14:creationId xmlns:p14="http://schemas.microsoft.com/office/powerpoint/2010/main" val="105243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a:extLst>
              <a:ext uri="{FF2B5EF4-FFF2-40B4-BE49-F238E27FC236}">
                <a16:creationId xmlns:a16="http://schemas.microsoft.com/office/drawing/2014/main" id="{106EE28C-0957-8FE1-5EA5-1D3BC7E4CE0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5763" y="2052865"/>
            <a:ext cx="4816475" cy="2752271"/>
          </a:xfrm>
          <a:ln>
            <a:solidFill>
              <a:schemeClr val="tx1"/>
            </a:solidFill>
          </a:ln>
        </p:spPr>
      </p:pic>
      <p:sp>
        <p:nvSpPr>
          <p:cNvPr id="4" name="Text Placeholder 3">
            <a:extLst>
              <a:ext uri="{FF2B5EF4-FFF2-40B4-BE49-F238E27FC236}">
                <a16:creationId xmlns:a16="http://schemas.microsoft.com/office/drawing/2014/main" id="{D777AC1B-EFBA-4D2F-2DFA-84A743358A3C}"/>
              </a:ext>
            </a:extLst>
          </p:cNvPr>
          <p:cNvSpPr>
            <a:spLocks noGrp="1"/>
          </p:cNvSpPr>
          <p:nvPr>
            <p:ph type="body" sz="half" idx="2"/>
          </p:nvPr>
        </p:nvSpPr>
        <p:spPr>
          <a:xfrm>
            <a:off x="1090167" y="1752939"/>
            <a:ext cx="3989831" cy="3614928"/>
          </a:xfrm>
        </p:spPr>
        <p:txBody>
          <a:bodyPr>
            <a:noAutofit/>
          </a:bodyPr>
          <a:lstStyle/>
          <a:p>
            <a:r>
              <a:rPr lang="en-US" sz="2800">
                <a:solidFill>
                  <a:schemeClr val="accent3">
                    <a:lumMod val="75000"/>
                  </a:schemeClr>
                </a:solidFill>
              </a:rPr>
              <a:t>"Mech Marvels explores awe-inspiring mechanical wonders, showcasing the marvels of engineering and robotics. This series unveils the incredible capabilities and applications of cutting-edge mechanical systems, from exoskeletons to industrial giants."</a:t>
            </a:r>
            <a:endParaRPr lang="en-IN" sz="2800" dirty="0">
              <a:solidFill>
                <a:schemeClr val="accent3">
                  <a:lumMod val="75000"/>
                </a:schemeClr>
              </a:solidFill>
            </a:endParaRPr>
          </a:p>
        </p:txBody>
      </p:sp>
    </p:spTree>
    <p:extLst>
      <p:ext uri="{BB962C8B-B14F-4D97-AF65-F5344CB8AC3E}">
        <p14:creationId xmlns:p14="http://schemas.microsoft.com/office/powerpoint/2010/main" val="270673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8D138-5EBE-C079-F3CE-E49C9870BFED}"/>
              </a:ext>
            </a:extLst>
          </p:cNvPr>
          <p:cNvSpPr>
            <a:spLocks noGrp="1"/>
          </p:cNvSpPr>
          <p:nvPr>
            <p:ph type="body" idx="1"/>
          </p:nvPr>
        </p:nvSpPr>
        <p:spPr>
          <a:xfrm>
            <a:off x="1388533" y="1003300"/>
            <a:ext cx="9414933" cy="5147733"/>
          </a:xfrm>
        </p:spPr>
        <p:txBody>
          <a:bodyPr>
            <a:normAutofit/>
          </a:bodyPr>
          <a:lstStyle/>
          <a:p>
            <a:r>
              <a:rPr lang="en-US" sz="3200">
                <a:solidFill>
                  <a:schemeClr val="accent5"/>
                </a:solidFill>
              </a:rPr>
              <a:t>"Mech Marvels invites viewers into the realm of extraordinary mechanical feats, from bionic limbs revolutionizing mobility to colossal industrial machines reshaping manufacturing. The series delves into the synergy of mechanics and robotics, uncovering the brilliance behind each innovation. Discover the real-world applications and the profound impact of these mechanical marvels on industries and daily life, highlighting the evolving landscape of advanced machinery."</a:t>
            </a:r>
            <a:endParaRPr lang="en-IN" sz="3200" dirty="0">
              <a:solidFill>
                <a:schemeClr val="accent5"/>
              </a:solidFill>
            </a:endParaRPr>
          </a:p>
        </p:txBody>
      </p:sp>
    </p:spTree>
    <p:extLst>
      <p:ext uri="{BB962C8B-B14F-4D97-AF65-F5344CB8AC3E}">
        <p14:creationId xmlns:p14="http://schemas.microsoft.com/office/powerpoint/2010/main" val="102286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CD07A8-FA7F-4104-AD04-F945427AA3FF}"/>
              </a:ext>
            </a:extLst>
          </p:cNvPr>
          <p:cNvSpPr txBox="1"/>
          <p:nvPr/>
        </p:nvSpPr>
        <p:spPr>
          <a:xfrm>
            <a:off x="570015" y="2268089"/>
            <a:ext cx="6371128" cy="1569660"/>
          </a:xfrm>
          <a:prstGeom prst="rect">
            <a:avLst/>
          </a:prstGeom>
          <a:noFill/>
        </p:spPr>
        <p:txBody>
          <a:bodyPr wrap="square" rtlCol="0">
            <a:spAutoFit/>
          </a:bodyPr>
          <a:lstStyle/>
          <a:p>
            <a:r>
              <a:rPr lang="en-US" sz="4800" dirty="0">
                <a:solidFill>
                  <a:schemeClr val="tx1">
                    <a:lumMod val="95000"/>
                    <a:lumOff val="5000"/>
                  </a:schemeClr>
                </a:solidFill>
                <a:latin typeface="Bookman Old Style" panose="02050604050505020204" pitchFamily="18" charset="0"/>
                <a:ea typeface="Cambria" panose="02040503050406030204" pitchFamily="18" charset="0"/>
              </a:rPr>
              <a:t>THANK YOU </a:t>
            </a:r>
          </a:p>
          <a:p>
            <a:r>
              <a:rPr lang="en-US" sz="4800" dirty="0">
                <a:solidFill>
                  <a:schemeClr val="tx1">
                    <a:lumMod val="95000"/>
                    <a:lumOff val="5000"/>
                  </a:schemeClr>
                </a:solidFill>
                <a:latin typeface="Bookman Old Style" panose="02050604050505020204" pitchFamily="18" charset="0"/>
                <a:ea typeface="Cambria" panose="02040503050406030204" pitchFamily="18" charset="0"/>
              </a:rPr>
              <a:t>FOR WATCHING </a:t>
            </a:r>
            <a:endParaRPr lang="en-IN" sz="5400" dirty="0">
              <a:solidFill>
                <a:schemeClr val="tx1">
                  <a:lumMod val="95000"/>
                  <a:lumOff val="5000"/>
                </a:schemeClr>
              </a:solidFill>
              <a:latin typeface="Bookman Old Style" panose="0205060405050502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CBDA11EB-C49F-4F4E-881D-9F9B3B632518}"/>
              </a:ext>
            </a:extLst>
          </p:cNvPr>
          <p:cNvSpPr/>
          <p:nvPr/>
        </p:nvSpPr>
        <p:spPr>
          <a:xfrm>
            <a:off x="0" y="0"/>
            <a:ext cx="12192000" cy="6858000"/>
          </a:xfrm>
          <a:prstGeom prst="rect">
            <a:avLst/>
          </a:prstGeom>
          <a:blipFill>
            <a:blip r:embed="rId2"/>
            <a:stretch>
              <a:fillRect t="-26244" b="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69AC4B5-7FAC-40E1-945E-BB01E9446664}"/>
              </a:ext>
            </a:extLst>
          </p:cNvPr>
          <p:cNvSpPr/>
          <p:nvPr/>
        </p:nvSpPr>
        <p:spPr>
          <a:xfrm>
            <a:off x="0" y="0"/>
            <a:ext cx="12192000" cy="6858000"/>
          </a:xfrm>
          <a:prstGeom prst="rect">
            <a:avLst/>
          </a:prstGeom>
          <a:gradFill flip="none" rotWithShape="1">
            <a:gsLst>
              <a:gs pos="4000">
                <a:schemeClr val="accent1">
                  <a:alpha val="85000"/>
                </a:schemeClr>
              </a:gs>
              <a:gs pos="100000">
                <a:srgbClr val="7030A0">
                  <a:alpha val="8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786D58F-A7F6-4865-AF1F-080A14DE7613}"/>
              </a:ext>
            </a:extLst>
          </p:cNvPr>
          <p:cNvSpPr txBox="1"/>
          <p:nvPr/>
        </p:nvSpPr>
        <p:spPr>
          <a:xfrm>
            <a:off x="3366861" y="2705725"/>
            <a:ext cx="5458279" cy="1446550"/>
          </a:xfrm>
          <a:prstGeom prst="rect">
            <a:avLst/>
          </a:prstGeom>
          <a:noFill/>
        </p:spPr>
        <p:txBody>
          <a:bodyPr wrap="square" rtlCol="0">
            <a:spAutoFit/>
          </a:bodyPr>
          <a:lstStyle/>
          <a:p>
            <a:pPr algn="ctr"/>
            <a:r>
              <a:rPr lang="en-IN" sz="8800" b="1" dirty="0">
                <a:solidFill>
                  <a:schemeClr val="accent1">
                    <a:lumMod val="20000"/>
                    <a:lumOff val="80000"/>
                  </a:schemeClr>
                </a:solidFill>
                <a:latin typeface="Franklin Gothic Medium" panose="020B0603020102020204" pitchFamily="34" charset="0"/>
                <a:ea typeface="Adobe Gothic Std B" panose="020B0800000000000000" pitchFamily="34" charset="-128"/>
              </a:rPr>
              <a:t>Thank</a:t>
            </a:r>
            <a:r>
              <a:rPr lang="en-IN" sz="8800" b="1" dirty="0">
                <a:solidFill>
                  <a:schemeClr val="bg1"/>
                </a:solidFill>
                <a:latin typeface="Franklin Gothic Medium" panose="020B0603020102020204" pitchFamily="34" charset="0"/>
                <a:ea typeface="Adobe Gothic Std B" panose="020B0800000000000000" pitchFamily="34" charset="-128"/>
              </a:rPr>
              <a:t> </a:t>
            </a:r>
            <a:r>
              <a:rPr lang="en-IN" sz="8800" b="1" dirty="0">
                <a:solidFill>
                  <a:schemeClr val="accent1">
                    <a:lumMod val="20000"/>
                    <a:lumOff val="80000"/>
                  </a:schemeClr>
                </a:solidFill>
                <a:latin typeface="Franklin Gothic Medium" panose="020B0603020102020204" pitchFamily="34" charset="0"/>
                <a:ea typeface="Adobe Gothic Std B" panose="020B0800000000000000" pitchFamily="34" charset="-128"/>
              </a:rPr>
              <a:t>you</a:t>
            </a:r>
          </a:p>
        </p:txBody>
      </p:sp>
      <p:sp>
        <p:nvSpPr>
          <p:cNvPr id="46" name="Flowchart: Alternate Process 45">
            <a:extLst>
              <a:ext uri="{FF2B5EF4-FFF2-40B4-BE49-F238E27FC236}">
                <a16:creationId xmlns:a16="http://schemas.microsoft.com/office/drawing/2014/main" id="{872D3510-CF3C-4AEA-82BB-546C191B34A9}"/>
              </a:ext>
            </a:extLst>
          </p:cNvPr>
          <p:cNvSpPr/>
          <p:nvPr/>
        </p:nvSpPr>
        <p:spPr>
          <a:xfrm>
            <a:off x="2647950" y="2276475"/>
            <a:ext cx="6896100" cy="2305050"/>
          </a:xfrm>
          <a:prstGeom prst="flowChartAlternateProcess">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251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580A7C-2C5B-683D-C128-BB8AAF9E3FA9}"/>
              </a:ext>
            </a:extLst>
          </p:cNvPr>
          <p:cNvSpPr txBox="1"/>
          <p:nvPr/>
        </p:nvSpPr>
        <p:spPr>
          <a:xfrm>
            <a:off x="1007423" y="2551837"/>
            <a:ext cx="10672743" cy="2585323"/>
          </a:xfrm>
          <a:prstGeom prst="rect">
            <a:avLst/>
          </a:prstGeom>
          <a:noFill/>
        </p:spPr>
        <p:txBody>
          <a:bodyPr wrap="square" rtlCol="0">
            <a:spAutoFit/>
          </a:bodyPr>
          <a:lstStyle/>
          <a:p>
            <a:r>
              <a:rPr lang="en-US" sz="5400" dirty="0"/>
              <a:t>WELCOME TO THE AI GENERATED 				PPT POWERED BY </a:t>
            </a:r>
          </a:p>
          <a:p>
            <a:r>
              <a:rPr lang="en-US" sz="5400" dirty="0"/>
              <a:t>										RPA</a:t>
            </a:r>
            <a:endParaRPr lang="en-IN" sz="5400" dirty="0"/>
          </a:p>
        </p:txBody>
      </p:sp>
    </p:spTree>
    <p:extLst>
      <p:ext uri="{BB962C8B-B14F-4D97-AF65-F5344CB8AC3E}">
        <p14:creationId xmlns:p14="http://schemas.microsoft.com/office/powerpoint/2010/main" val="200898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E6134-7B6B-50A4-4C97-A5C4B4ABCA1A}"/>
              </a:ext>
            </a:extLst>
          </p:cNvPr>
          <p:cNvSpPr>
            <a:spLocks noGrp="1"/>
          </p:cNvSpPr>
          <p:nvPr>
            <p:ph type="body" idx="1"/>
          </p:nvPr>
        </p:nvSpPr>
        <p:spPr>
          <a:xfrm>
            <a:off x="2439797" y="1863896"/>
            <a:ext cx="7312406" cy="3130208"/>
          </a:xfrm>
          <a:ln w="57150">
            <a:solidFill>
              <a:schemeClr val="tx1"/>
            </a:solidFill>
          </a:ln>
        </p:spPr>
        <p:txBody>
          <a:bodyPr>
            <a:noAutofit/>
          </a:bodyPr>
          <a:lstStyle/>
          <a:p>
            <a:r>
              <a:rPr lang="en-IN" sz="8800"/>
              <a:t>Metal Minds</a:t>
            </a:r>
            <a:endParaRPr lang="en-IN" sz="8800" dirty="0"/>
          </a:p>
        </p:txBody>
      </p:sp>
    </p:spTree>
    <p:extLst>
      <p:ext uri="{BB962C8B-B14F-4D97-AF65-F5344CB8AC3E}">
        <p14:creationId xmlns:p14="http://schemas.microsoft.com/office/powerpoint/2010/main" val="137117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a:extLst>
              <a:ext uri="{FF2B5EF4-FFF2-40B4-BE49-F238E27FC236}">
                <a16:creationId xmlns:a16="http://schemas.microsoft.com/office/drawing/2014/main" id="{3546D4F9-FEEA-1149-5B75-5F1C313EB42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5763" y="2052865"/>
            <a:ext cx="4816475" cy="2752271"/>
          </a:xfrm>
          <a:ln>
            <a:solidFill>
              <a:schemeClr val="tx1"/>
            </a:solidFill>
          </a:ln>
        </p:spPr>
      </p:pic>
      <p:sp>
        <p:nvSpPr>
          <p:cNvPr id="4" name="Text Placeholder 3">
            <a:extLst>
              <a:ext uri="{FF2B5EF4-FFF2-40B4-BE49-F238E27FC236}">
                <a16:creationId xmlns:a16="http://schemas.microsoft.com/office/drawing/2014/main" id="{D777AC1B-EFBA-4D2F-2DFA-84A743358A3C}"/>
              </a:ext>
            </a:extLst>
          </p:cNvPr>
          <p:cNvSpPr>
            <a:spLocks noGrp="1"/>
          </p:cNvSpPr>
          <p:nvPr>
            <p:ph type="body" sz="half" idx="2"/>
          </p:nvPr>
        </p:nvSpPr>
        <p:spPr>
          <a:xfrm>
            <a:off x="1090167" y="1752939"/>
            <a:ext cx="3989831" cy="3614928"/>
          </a:xfrm>
        </p:spPr>
        <p:txBody>
          <a:bodyPr>
            <a:noAutofit/>
          </a:bodyPr>
          <a:lstStyle/>
          <a:p>
            <a:r>
              <a:rPr lang="en-US" sz="2800">
                <a:solidFill>
                  <a:schemeClr val="accent3">
                    <a:lumMod val="75000"/>
                  </a:schemeClr>
                </a:solidFill>
              </a:rPr>
              <a:t>"Metal Minds explores the cutting-edge realm of robotics, delving into artificial intelligence, machine learning, and advanced automation. This dynamic field brings together technology and creativity to redefine the future."</a:t>
            </a:r>
            <a:endParaRPr lang="en-IN" sz="2800" dirty="0">
              <a:solidFill>
                <a:schemeClr val="accent3">
                  <a:lumMod val="75000"/>
                </a:schemeClr>
              </a:solidFill>
            </a:endParaRPr>
          </a:p>
        </p:txBody>
      </p:sp>
    </p:spTree>
    <p:extLst>
      <p:ext uri="{BB962C8B-B14F-4D97-AF65-F5344CB8AC3E}">
        <p14:creationId xmlns:p14="http://schemas.microsoft.com/office/powerpoint/2010/main" val="341766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8D138-5EBE-C079-F3CE-E49C9870BFED}"/>
              </a:ext>
            </a:extLst>
          </p:cNvPr>
          <p:cNvSpPr>
            <a:spLocks noGrp="1"/>
          </p:cNvSpPr>
          <p:nvPr>
            <p:ph type="body" idx="1"/>
          </p:nvPr>
        </p:nvSpPr>
        <p:spPr>
          <a:xfrm>
            <a:off x="1388533" y="1016000"/>
            <a:ext cx="9414933" cy="5147733"/>
          </a:xfrm>
        </p:spPr>
        <p:txBody>
          <a:bodyPr>
            <a:normAutofit/>
          </a:bodyPr>
          <a:lstStyle/>
          <a:p>
            <a:r>
              <a:rPr lang="en-US" sz="3200">
                <a:solidFill>
                  <a:schemeClr val="accent5"/>
                </a:solidFill>
              </a:rPr>
              <a:t>"Metal Minds unveils the latest breakthroughs in robotics, from autonomous drones to humanoid companions. It investigates the ethical implications of AI and the integration of robots into daily life. This exploration extends to industrial automation, showcasing how robots enhance efficiency. The series also spotlights innovators shaping the field, offering a glimpse into the fascinating intersection of technology and human ingenuity."</a:t>
            </a:r>
            <a:endParaRPr lang="en-IN" sz="3200" dirty="0">
              <a:solidFill>
                <a:schemeClr val="accent5"/>
              </a:solidFill>
            </a:endParaRPr>
          </a:p>
        </p:txBody>
      </p:sp>
    </p:spTree>
    <p:extLst>
      <p:ext uri="{BB962C8B-B14F-4D97-AF65-F5344CB8AC3E}">
        <p14:creationId xmlns:p14="http://schemas.microsoft.com/office/powerpoint/2010/main" val="272082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E6134-7B6B-50A4-4C97-A5C4B4ABCA1A}"/>
              </a:ext>
            </a:extLst>
          </p:cNvPr>
          <p:cNvSpPr>
            <a:spLocks noGrp="1"/>
          </p:cNvSpPr>
          <p:nvPr>
            <p:ph type="body" idx="1"/>
          </p:nvPr>
        </p:nvSpPr>
        <p:spPr>
          <a:xfrm>
            <a:off x="2439797" y="1863896"/>
            <a:ext cx="7312406" cy="3130208"/>
          </a:xfrm>
          <a:ln w="57150">
            <a:solidFill>
              <a:schemeClr val="tx1"/>
            </a:solidFill>
          </a:ln>
        </p:spPr>
        <p:txBody>
          <a:bodyPr>
            <a:noAutofit/>
          </a:bodyPr>
          <a:lstStyle/>
          <a:p>
            <a:r>
              <a:rPr lang="en-IN" sz="8800"/>
              <a:t>Tech Tita</a:t>
            </a:r>
            <a:endParaRPr lang="en-IN" sz="8800" dirty="0"/>
          </a:p>
        </p:txBody>
      </p:sp>
    </p:spTree>
    <p:extLst>
      <p:ext uri="{BB962C8B-B14F-4D97-AF65-F5344CB8AC3E}">
        <p14:creationId xmlns:p14="http://schemas.microsoft.com/office/powerpoint/2010/main" val="272292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a:extLst>
              <a:ext uri="{FF2B5EF4-FFF2-40B4-BE49-F238E27FC236}">
                <a16:creationId xmlns:a16="http://schemas.microsoft.com/office/drawing/2014/main" id="{4461A3E3-1F83-7DD1-70CE-83BEE0D70DA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5763" y="2052865"/>
            <a:ext cx="4816475" cy="2752271"/>
          </a:xfrm>
          <a:ln>
            <a:solidFill>
              <a:schemeClr val="tx1"/>
            </a:solidFill>
          </a:ln>
        </p:spPr>
      </p:pic>
      <p:sp>
        <p:nvSpPr>
          <p:cNvPr id="4" name="Text Placeholder 3">
            <a:extLst>
              <a:ext uri="{FF2B5EF4-FFF2-40B4-BE49-F238E27FC236}">
                <a16:creationId xmlns:a16="http://schemas.microsoft.com/office/drawing/2014/main" id="{D777AC1B-EFBA-4D2F-2DFA-84A743358A3C}"/>
              </a:ext>
            </a:extLst>
          </p:cNvPr>
          <p:cNvSpPr>
            <a:spLocks noGrp="1"/>
          </p:cNvSpPr>
          <p:nvPr>
            <p:ph type="body" sz="half" idx="2"/>
          </p:nvPr>
        </p:nvSpPr>
        <p:spPr>
          <a:xfrm>
            <a:off x="1090167" y="1752939"/>
            <a:ext cx="3989831" cy="3614928"/>
          </a:xfrm>
        </p:spPr>
        <p:txBody>
          <a:bodyPr>
            <a:noAutofit/>
          </a:bodyPr>
          <a:lstStyle/>
          <a:p>
            <a:r>
              <a:rPr lang="en-US" sz="2800">
                <a:solidFill>
                  <a:schemeClr val="accent3">
                    <a:lumMod val="75000"/>
                  </a:schemeClr>
                </a:solidFill>
              </a:rPr>
              <a:t>"Tech Titans examines the powerful influence of industry leaders in the technology sector. This series unveils the visionary minds and groundbreaking innovations shaping the digital landscape and transforming society."</a:t>
            </a:r>
            <a:endParaRPr lang="en-IN" sz="2800" dirty="0">
              <a:solidFill>
                <a:schemeClr val="accent3">
                  <a:lumMod val="75000"/>
                </a:schemeClr>
              </a:solidFill>
            </a:endParaRPr>
          </a:p>
        </p:txBody>
      </p:sp>
    </p:spTree>
    <p:extLst>
      <p:ext uri="{BB962C8B-B14F-4D97-AF65-F5344CB8AC3E}">
        <p14:creationId xmlns:p14="http://schemas.microsoft.com/office/powerpoint/2010/main" val="53203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8D138-5EBE-C079-F3CE-E49C9870BFED}"/>
              </a:ext>
            </a:extLst>
          </p:cNvPr>
          <p:cNvSpPr>
            <a:spLocks noGrp="1"/>
          </p:cNvSpPr>
          <p:nvPr>
            <p:ph type="body" idx="1"/>
          </p:nvPr>
        </p:nvSpPr>
        <p:spPr>
          <a:xfrm>
            <a:off x="1388533" y="977900"/>
            <a:ext cx="9414933" cy="5147733"/>
          </a:xfrm>
        </p:spPr>
        <p:txBody>
          <a:bodyPr>
            <a:normAutofit/>
          </a:bodyPr>
          <a:lstStyle/>
          <a:p>
            <a:r>
              <a:rPr lang="en-US" sz="3200">
                <a:solidFill>
                  <a:schemeClr val="accent5"/>
                </a:solidFill>
              </a:rPr>
              <a:t>"Tech Titans delves into the relentless pace of technological evolution, spotlighting the giants driving innovation. It explores the impact of breakthroughs on daily life, from AI-driven solutions to transformative hardware. The series also delves into the competitive landscape, revealing the strategies employed by tech leaders to stay ahead. Discover the dynamic stories behind the companies shaping our digital future."</a:t>
            </a:r>
            <a:endParaRPr lang="en-IN" sz="3200" dirty="0">
              <a:solidFill>
                <a:schemeClr val="accent5"/>
              </a:solidFill>
            </a:endParaRPr>
          </a:p>
        </p:txBody>
      </p:sp>
    </p:spTree>
    <p:extLst>
      <p:ext uri="{BB962C8B-B14F-4D97-AF65-F5344CB8AC3E}">
        <p14:creationId xmlns:p14="http://schemas.microsoft.com/office/powerpoint/2010/main" val="384582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E6134-7B6B-50A4-4C97-A5C4B4ABCA1A}"/>
              </a:ext>
            </a:extLst>
          </p:cNvPr>
          <p:cNvSpPr>
            <a:spLocks noGrp="1"/>
          </p:cNvSpPr>
          <p:nvPr>
            <p:ph type="body" idx="1"/>
          </p:nvPr>
        </p:nvSpPr>
        <p:spPr>
          <a:xfrm>
            <a:off x="2439797" y="1863896"/>
            <a:ext cx="7312406" cy="3130208"/>
          </a:xfrm>
          <a:ln w="57150">
            <a:solidFill>
              <a:schemeClr val="tx1"/>
            </a:solidFill>
          </a:ln>
        </p:spPr>
        <p:txBody>
          <a:bodyPr>
            <a:noAutofit/>
          </a:bodyPr>
          <a:lstStyle/>
          <a:p>
            <a:r>
              <a:rPr lang="en-IN" sz="8800"/>
              <a:t>Robo Rea</a:t>
            </a:r>
            <a:endParaRPr lang="en-IN" sz="8800" dirty="0"/>
          </a:p>
        </p:txBody>
      </p:sp>
    </p:spTree>
    <p:extLst>
      <p:ext uri="{BB962C8B-B14F-4D97-AF65-F5344CB8AC3E}">
        <p14:creationId xmlns:p14="http://schemas.microsoft.com/office/powerpoint/2010/main" val="25652879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 dockstate="right" visibility="1" width="525" row="6">
    <wetp:webextensionref xmlns:r="http://schemas.openxmlformats.org/officeDocument/2006/relationships" r:id="rId2"/>
  </wetp:taskpane>
  <wetp:taskpane dockstate="right" visibility="0" width="525" row="9">
    <wetp:webextensionref xmlns:r="http://schemas.openxmlformats.org/officeDocument/2006/relationships" r:id="rId3"/>
  </wetp:taskpane>
  <wetp:taskpane dockstate="right" visibility="0" width="525" row="10">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6CBFBCCF-9660-4F1C-A576-4906AFBE83A9}">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6B9F88C-DDF0-4E0C-B4FF-8F1EABF5049A}">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9E49BF07-5742-427E-A316-12E2BC75E1F0}">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44DB5EBE-FF64-4E49-925F-C85E286FF839}">
  <we:reference id="wa104380169" version="1.1.2.0" store="en-US" storeType="OMEX"/>
  <we:alternateReferences>
    <we:reference id="WA104380169" version="1.1.2.0" store="WA1043801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TM03457452[[fn=Celestial]]</Template>
  <TotalTime>82</TotalTime>
  <Words>559</Words>
  <Application>Microsoft Office PowerPoint</Application>
  <PresentationFormat>Widescreen</PresentationFormat>
  <Paragraphs>21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Gill Sans MT</vt:lpstr>
      <vt:lpstr>Franklin Gothic Medium</vt:lpstr>
      <vt:lpstr>Arial</vt:lpstr>
      <vt:lpstr>Calibri</vt:lpstr>
      <vt:lpstr>Bookman Old Style</vt:lpstr>
      <vt:lpstr>Parcel</vt:lpstr>
      <vt:lpstr>robot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aakil shihaf</dc:creator>
  <cp:lastModifiedBy>aakil shihaf</cp:lastModifiedBy>
  <cp:revision>5</cp:revision>
  <dcterms:created xsi:type="dcterms:W3CDTF">2023-11-02T02:55:50Z</dcterms:created>
  <dcterms:modified xsi:type="dcterms:W3CDTF">2023-11-29T04:05:55Z</dcterms:modified>
</cp:coreProperties>
</file>