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7" r:id="rId2"/>
    <p:sldId id="258" r:id="rId3"/>
    <p:sldId id="270" r:id="rId4"/>
    <p:sldId id="259" r:id="rId5"/>
    <p:sldId id="260" r:id="rId6"/>
    <p:sldId id="276" r:id="rId7"/>
    <p:sldId id="261" r:id="rId8"/>
    <p:sldId id="262" r:id="rId9"/>
    <p:sldId id="275" r:id="rId10"/>
    <p:sldId id="263" r:id="rId11"/>
    <p:sldId id="266" r:id="rId12"/>
    <p:sldId id="274" r:id="rId13"/>
    <p:sldId id="264" r:id="rId14"/>
    <p:sldId id="267" r:id="rId15"/>
    <p:sldId id="277" r:id="rId16"/>
    <p:sldId id="265" r:id="rId17"/>
    <p:sldId id="268" r:id="rId18"/>
    <p:sldId id="25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37" d="100"/>
          <a:sy n="37" d="100"/>
        </p:scale>
        <p:origin x="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il shihaf" userId="ed433b979acdd3c3" providerId="LiveId" clId="{B4914660-95F2-4EE8-9C0A-3A22915FD740}"/>
    <pc:docChg chg="custSel modSld">
      <pc:chgData name="aakil shihaf" userId="ed433b979acdd3c3" providerId="LiveId" clId="{B4914660-95F2-4EE8-9C0A-3A22915FD740}" dt="2023-11-03T17:09:21.659" v="167" actId="20577"/>
      <pc:docMkLst>
        <pc:docMk/>
      </pc:docMkLst>
      <pc:sldChg chg="addSp delSp modSp mod">
        <pc:chgData name="aakil shihaf" userId="ed433b979acdd3c3" providerId="LiveId" clId="{B4914660-95F2-4EE8-9C0A-3A22915FD740}" dt="2023-11-03T13:41:17.408" v="28" actId="1076"/>
        <pc:sldMkLst>
          <pc:docMk/>
          <pc:sldMk cId="139053255" sldId="257"/>
        </pc:sldMkLst>
        <pc:spChg chg="mod">
          <ac:chgData name="aakil shihaf" userId="ed433b979acdd3c3" providerId="LiveId" clId="{B4914660-95F2-4EE8-9C0A-3A22915FD740}" dt="2023-11-03T13:40:46.242" v="26" actId="20577"/>
          <ac:spMkLst>
            <pc:docMk/>
            <pc:sldMk cId="139053255" sldId="257"/>
            <ac:spMk id="2" creationId="{214374E8-A223-8365-0452-181A2B978768}"/>
          </ac:spMkLst>
        </pc:spChg>
        <pc:spChg chg="add del mod">
          <ac:chgData name="aakil shihaf" userId="ed433b979acdd3c3" providerId="LiveId" clId="{B4914660-95F2-4EE8-9C0A-3A22915FD740}" dt="2023-11-03T13:40:07.441" v="20"/>
          <ac:spMkLst>
            <pc:docMk/>
            <pc:sldMk cId="139053255" sldId="257"/>
            <ac:spMk id="5" creationId="{A27C8101-9D8E-3B90-CA5A-52D71DF3AB39}"/>
          </ac:spMkLst>
        </pc:spChg>
        <pc:spChg chg="add mod">
          <ac:chgData name="aakil shihaf" userId="ed433b979acdd3c3" providerId="LiveId" clId="{B4914660-95F2-4EE8-9C0A-3A22915FD740}" dt="2023-11-03T13:41:17.408" v="28" actId="1076"/>
          <ac:spMkLst>
            <pc:docMk/>
            <pc:sldMk cId="139053255" sldId="257"/>
            <ac:spMk id="5" creationId="{A80A9A5A-7452-45E7-343E-4CA13AD33159}"/>
          </ac:spMkLst>
        </pc:spChg>
        <pc:spChg chg="del">
          <ac:chgData name="aakil shihaf" userId="ed433b979acdd3c3" providerId="LiveId" clId="{B4914660-95F2-4EE8-9C0A-3A22915FD740}" dt="2023-11-03T13:15:37.546" v="1"/>
          <ac:spMkLst>
            <pc:docMk/>
            <pc:sldMk cId="139053255" sldId="257"/>
            <ac:spMk id="14" creationId="{2C84737A-DBB1-4023-0B76-BB67FF041491}"/>
          </ac:spMkLst>
        </pc:spChg>
        <pc:picChg chg="add del mod">
          <ac:chgData name="aakil shihaf" userId="ed433b979acdd3c3" providerId="LiveId" clId="{B4914660-95F2-4EE8-9C0A-3A22915FD740}" dt="2023-11-03T13:41:09.882" v="27" actId="478"/>
          <ac:picMkLst>
            <pc:docMk/>
            <pc:sldMk cId="139053255" sldId="257"/>
            <ac:picMk id="4" creationId="{80C0FA5D-EEAC-183F-15E4-FBCD8FDC5652}"/>
          </ac:picMkLst>
        </pc:picChg>
        <pc:picChg chg="add del mod">
          <ac:chgData name="aakil shihaf" userId="ed433b979acdd3c3" providerId="LiveId" clId="{B4914660-95F2-4EE8-9C0A-3A22915FD740}" dt="2023-11-03T13:16:59.751" v="4" actId="478"/>
          <ac:picMkLst>
            <pc:docMk/>
            <pc:sldMk cId="139053255" sldId="257"/>
            <ac:picMk id="4" creationId="{F7F86055-C1F6-BF3C-7285-88C2F9AC20AD}"/>
          </ac:picMkLst>
        </pc:picChg>
      </pc:sldChg>
      <pc:sldChg chg="addSp delSp modSp mod">
        <pc:chgData name="aakil shihaf" userId="ed433b979acdd3c3" providerId="LiveId" clId="{B4914660-95F2-4EE8-9C0A-3A22915FD740}" dt="2023-11-03T17:09:21.659" v="167" actId="20577"/>
        <pc:sldMkLst>
          <pc:docMk/>
          <pc:sldMk cId="2008982677" sldId="258"/>
        </pc:sldMkLst>
        <pc:spChg chg="del mod">
          <ac:chgData name="aakil shihaf" userId="ed433b979acdd3c3" providerId="LiveId" clId="{B4914660-95F2-4EE8-9C0A-3A22915FD740}" dt="2023-11-03T17:07:54.238" v="44" actId="478"/>
          <ac:spMkLst>
            <pc:docMk/>
            <pc:sldMk cId="2008982677" sldId="258"/>
            <ac:spMk id="3" creationId="{66E28DD1-129F-B950-0CF4-1969DBE9AC8F}"/>
          </ac:spMkLst>
        </pc:spChg>
        <pc:spChg chg="mod">
          <ac:chgData name="aakil shihaf" userId="ed433b979acdd3c3" providerId="LiveId" clId="{B4914660-95F2-4EE8-9C0A-3A22915FD740}" dt="2023-11-03T17:09:21.659" v="167" actId="20577"/>
          <ac:spMkLst>
            <pc:docMk/>
            <pc:sldMk cId="2008982677" sldId="258"/>
            <ac:spMk id="4" creationId="{59580A7C-2C5B-683D-C128-BB8AAF9E3FA9}"/>
          </ac:spMkLst>
        </pc:spChg>
        <pc:spChg chg="add del mod">
          <ac:chgData name="aakil shihaf" userId="ed433b979acdd3c3" providerId="LiveId" clId="{B4914660-95F2-4EE8-9C0A-3A22915FD740}" dt="2023-11-03T17:07:17.010" v="41"/>
          <ac:spMkLst>
            <pc:docMk/>
            <pc:sldMk cId="2008982677" sldId="258"/>
            <ac:spMk id="5" creationId="{C8486851-DFDE-4E86-0F01-42E6143CD919}"/>
          </ac:spMkLst>
        </pc:spChg>
        <pc:picChg chg="add del mod">
          <ac:chgData name="aakil shihaf" userId="ed433b979acdd3c3" providerId="LiveId" clId="{B4914660-95F2-4EE8-9C0A-3A22915FD740}" dt="2023-11-03T17:06:56.206" v="36" actId="478"/>
          <ac:picMkLst>
            <pc:docMk/>
            <pc:sldMk cId="2008982677" sldId="258"/>
            <ac:picMk id="2" creationId="{6672F5E9-4660-5E86-0399-6B4ECC2C3420}"/>
          </ac:picMkLst>
        </pc:picChg>
        <pc:picChg chg="del">
          <ac:chgData name="aakil shihaf" userId="ed433b979acdd3c3" providerId="LiveId" clId="{B4914660-95F2-4EE8-9C0A-3A22915FD740}" dt="2023-11-03T17:07:48.730" v="42" actId="478"/>
          <ac:picMkLst>
            <pc:docMk/>
            <pc:sldMk cId="2008982677" sldId="258"/>
            <ac:picMk id="11" creationId="{7381EFE7-E87D-9AF2-FB5B-D7FAD45C9935}"/>
          </ac:picMkLst>
        </pc:picChg>
      </pc:sldChg>
    </pc:docChg>
  </pc:docChgLst>
  <pc:docChgLst>
    <pc:chgData name="aakil shihaf" userId="ed433b979acdd3c3" providerId="LiveId" clId="{11883B84-244C-4448-95E9-0F44DE22A8EB}"/>
    <pc:docChg chg="undo custSel addSld delSld modSld sldOrd">
      <pc:chgData name="aakil shihaf" userId="ed433b979acdd3c3" providerId="LiveId" clId="{11883B84-244C-4448-95E9-0F44DE22A8EB}" dt="2023-11-02T04:13:46.912" v="249" actId="208"/>
      <pc:docMkLst>
        <pc:docMk/>
      </pc:docMkLst>
      <pc:sldChg chg="modSp mod">
        <pc:chgData name="aakil shihaf" userId="ed433b979acdd3c3" providerId="LiveId" clId="{11883B84-244C-4448-95E9-0F44DE22A8EB}" dt="2023-11-02T04:05:24.782" v="160" actId="207"/>
        <pc:sldMkLst>
          <pc:docMk/>
          <pc:sldMk cId="2025176547" sldId="256"/>
        </pc:sldMkLst>
        <pc:spChg chg="mod">
          <ac:chgData name="aakil shihaf" userId="ed433b979acdd3c3" providerId="LiveId" clId="{11883B84-244C-4448-95E9-0F44DE22A8EB}" dt="2023-11-02T04:05:24.782" v="160" actId="207"/>
          <ac:spMkLst>
            <pc:docMk/>
            <pc:sldMk cId="2025176547" sldId="256"/>
            <ac:spMk id="11" creationId="{D786D58F-A7F6-4865-AF1F-080A14DE7613}"/>
          </ac:spMkLst>
        </pc:spChg>
      </pc:sldChg>
      <pc:sldChg chg="modSp mod">
        <pc:chgData name="aakil shihaf" userId="ed433b979acdd3c3" providerId="LiveId" clId="{11883B84-244C-4448-95E9-0F44DE22A8EB}" dt="2023-11-02T04:09:38.164" v="162" actId="208"/>
        <pc:sldMkLst>
          <pc:docMk/>
          <pc:sldMk cId="139053255" sldId="257"/>
        </pc:sldMkLst>
        <pc:spChg chg="mod">
          <ac:chgData name="aakil shihaf" userId="ed433b979acdd3c3" providerId="LiveId" clId="{11883B84-244C-4448-95E9-0F44DE22A8EB}" dt="2023-11-02T03:50:44.984" v="20" actId="20577"/>
          <ac:spMkLst>
            <pc:docMk/>
            <pc:sldMk cId="139053255" sldId="257"/>
            <ac:spMk id="2" creationId="{214374E8-A223-8365-0452-181A2B978768}"/>
          </ac:spMkLst>
        </pc:spChg>
        <pc:spChg chg="mod">
          <ac:chgData name="aakil shihaf" userId="ed433b979acdd3c3" providerId="LiveId" clId="{11883B84-244C-4448-95E9-0F44DE22A8EB}" dt="2023-11-02T04:09:38.164" v="162" actId="208"/>
          <ac:spMkLst>
            <pc:docMk/>
            <pc:sldMk cId="139053255" sldId="257"/>
            <ac:spMk id="14" creationId="{2C84737A-DBB1-4023-0B76-BB67FF041491}"/>
          </ac:spMkLst>
        </pc:spChg>
      </pc:sldChg>
      <pc:sldChg chg="modSp mod">
        <pc:chgData name="aakil shihaf" userId="ed433b979acdd3c3" providerId="LiveId" clId="{11883B84-244C-4448-95E9-0F44DE22A8EB}" dt="2023-11-02T04:13:46.912" v="249" actId="208"/>
        <pc:sldMkLst>
          <pc:docMk/>
          <pc:sldMk cId="2008982677" sldId="258"/>
        </pc:sldMkLst>
        <pc:spChg chg="mod">
          <ac:chgData name="aakil shihaf" userId="ed433b979acdd3c3" providerId="LiveId" clId="{11883B84-244C-4448-95E9-0F44DE22A8EB}" dt="2023-11-02T04:13:46.912" v="249" actId="208"/>
          <ac:spMkLst>
            <pc:docMk/>
            <pc:sldMk cId="2008982677" sldId="258"/>
            <ac:spMk id="3" creationId="{66E28DD1-129F-B950-0CF4-1969DBE9AC8F}"/>
          </ac:spMkLst>
        </pc:spChg>
        <pc:picChg chg="mod">
          <ac:chgData name="aakil shihaf" userId="ed433b979acdd3c3" providerId="LiveId" clId="{11883B84-244C-4448-95E9-0F44DE22A8EB}" dt="2023-11-02T04:09:26.521" v="161" actId="208"/>
          <ac:picMkLst>
            <pc:docMk/>
            <pc:sldMk cId="2008982677" sldId="258"/>
            <ac:picMk id="11" creationId="{7381EFE7-E87D-9AF2-FB5B-D7FAD45C9935}"/>
          </ac:picMkLst>
        </pc:picChg>
      </pc:sldChg>
      <pc:sldChg chg="modSp mod">
        <pc:chgData name="aakil shihaf" userId="ed433b979acdd3c3" providerId="LiveId" clId="{11883B84-244C-4448-95E9-0F44DE22A8EB}" dt="2023-11-02T04:10:05.634" v="166" actId="208"/>
        <pc:sldMkLst>
          <pc:docMk/>
          <pc:sldMk cId="3417663964" sldId="259"/>
        </pc:sldMkLst>
        <pc:spChg chg="mod">
          <ac:chgData name="aakil shihaf" userId="ed433b979acdd3c3" providerId="LiveId" clId="{11883B84-244C-4448-95E9-0F44DE22A8EB}" dt="2023-11-02T04:10:05.634" v="166" actId="208"/>
          <ac:spMkLst>
            <pc:docMk/>
            <pc:sldMk cId="3417663964" sldId="259"/>
            <ac:spMk id="3" creationId="{6844E459-07CC-81EB-7858-C95275D9AE34}"/>
          </ac:spMkLst>
        </pc:spChg>
      </pc:sldChg>
      <pc:sldChg chg="modSp mod">
        <pc:chgData name="aakil shihaf" userId="ed433b979acdd3c3" providerId="LiveId" clId="{11883B84-244C-4448-95E9-0F44DE22A8EB}" dt="2023-11-02T04:13:31.267" v="248" actId="1076"/>
        <pc:sldMkLst>
          <pc:docMk/>
          <pc:sldMk cId="2720826948" sldId="260"/>
        </pc:sldMkLst>
        <pc:spChg chg="mod">
          <ac:chgData name="aakil shihaf" userId="ed433b979acdd3c3" providerId="LiveId" clId="{11883B84-244C-4448-95E9-0F44DE22A8EB}" dt="2023-11-02T04:13:31.267" v="248" actId="1076"/>
          <ac:spMkLst>
            <pc:docMk/>
            <pc:sldMk cId="2720826948" sldId="260"/>
            <ac:spMk id="3" creationId="{4F68D138-5EBE-C079-F3CE-E49C9870BFED}"/>
          </ac:spMkLst>
        </pc:spChg>
      </pc:sldChg>
      <pc:sldChg chg="modSp mod">
        <pc:chgData name="aakil shihaf" userId="ed433b979acdd3c3" providerId="LiveId" clId="{11883B84-244C-4448-95E9-0F44DE22A8EB}" dt="2023-11-02T04:09:59.483" v="165" actId="208"/>
        <pc:sldMkLst>
          <pc:docMk/>
          <pc:sldMk cId="532035490" sldId="261"/>
        </pc:sldMkLst>
        <pc:spChg chg="mod">
          <ac:chgData name="aakil shihaf" userId="ed433b979acdd3c3" providerId="LiveId" clId="{11883B84-244C-4448-95E9-0F44DE22A8EB}" dt="2023-11-02T04:09:59.483" v="165" actId="208"/>
          <ac:spMkLst>
            <pc:docMk/>
            <pc:sldMk cId="532035490" sldId="261"/>
            <ac:spMk id="3" creationId="{6844E459-07CC-81EB-7858-C95275D9AE34}"/>
          </ac:spMkLst>
        </pc:spChg>
        <pc:spChg chg="mod">
          <ac:chgData name="aakil shihaf" userId="ed433b979acdd3c3" providerId="LiveId" clId="{11883B84-244C-4448-95E9-0F44DE22A8EB}" dt="2023-11-02T04:09:56.446" v="164" actId="208"/>
          <ac:spMkLst>
            <pc:docMk/>
            <pc:sldMk cId="532035490" sldId="261"/>
            <ac:spMk id="4" creationId="{D777AC1B-EFBA-4D2F-2DFA-84A743358A3C}"/>
          </ac:spMkLst>
        </pc:spChg>
      </pc:sldChg>
      <pc:sldChg chg="modSp mod">
        <pc:chgData name="aakil shihaf" userId="ed433b979acdd3c3" providerId="LiveId" clId="{11883B84-244C-4448-95E9-0F44DE22A8EB}" dt="2023-11-02T04:13:23.325" v="247" actId="1076"/>
        <pc:sldMkLst>
          <pc:docMk/>
          <pc:sldMk cId="3845826983" sldId="262"/>
        </pc:sldMkLst>
        <pc:spChg chg="mod">
          <ac:chgData name="aakil shihaf" userId="ed433b979acdd3c3" providerId="LiveId" clId="{11883B84-244C-4448-95E9-0F44DE22A8EB}" dt="2023-11-02T04:13:23.325" v="247" actId="1076"/>
          <ac:spMkLst>
            <pc:docMk/>
            <pc:sldMk cId="3845826983" sldId="262"/>
            <ac:spMk id="3" creationId="{4F68D138-5EBE-C079-F3CE-E49C9870BFED}"/>
          </ac:spMkLst>
        </pc:spChg>
      </pc:sldChg>
      <pc:sldChg chg="modSp mod">
        <pc:chgData name="aakil shihaf" userId="ed433b979acdd3c3" providerId="LiveId" clId="{11883B84-244C-4448-95E9-0F44DE22A8EB}" dt="2023-11-02T04:10:14.163" v="167" actId="208"/>
        <pc:sldMkLst>
          <pc:docMk/>
          <pc:sldMk cId="463962515" sldId="263"/>
        </pc:sldMkLst>
        <pc:spChg chg="mod">
          <ac:chgData name="aakil shihaf" userId="ed433b979acdd3c3" providerId="LiveId" clId="{11883B84-244C-4448-95E9-0F44DE22A8EB}" dt="2023-11-02T04:10:14.163" v="167" actId="208"/>
          <ac:spMkLst>
            <pc:docMk/>
            <pc:sldMk cId="463962515" sldId="263"/>
            <ac:spMk id="3" creationId="{6844E459-07CC-81EB-7858-C95275D9AE34}"/>
          </ac:spMkLst>
        </pc:spChg>
      </pc:sldChg>
      <pc:sldChg chg="modSp mod">
        <pc:chgData name="aakil shihaf" userId="ed433b979acdd3c3" providerId="LiveId" clId="{11883B84-244C-4448-95E9-0F44DE22A8EB}" dt="2023-11-02T04:10:21.259" v="169" actId="208"/>
        <pc:sldMkLst>
          <pc:docMk/>
          <pc:sldMk cId="1658046986" sldId="264"/>
        </pc:sldMkLst>
        <pc:spChg chg="mod">
          <ac:chgData name="aakil shihaf" userId="ed433b979acdd3c3" providerId="LiveId" clId="{11883B84-244C-4448-95E9-0F44DE22A8EB}" dt="2023-11-02T04:10:21.259" v="169" actId="208"/>
          <ac:spMkLst>
            <pc:docMk/>
            <pc:sldMk cId="1658046986" sldId="264"/>
            <ac:spMk id="3" creationId="{6844E459-07CC-81EB-7858-C95275D9AE34}"/>
          </ac:spMkLst>
        </pc:spChg>
      </pc:sldChg>
      <pc:sldChg chg="modSp mod">
        <pc:chgData name="aakil shihaf" userId="ed433b979acdd3c3" providerId="LiveId" clId="{11883B84-244C-4448-95E9-0F44DE22A8EB}" dt="2023-11-02T04:10:27.328" v="170" actId="208"/>
        <pc:sldMkLst>
          <pc:docMk/>
          <pc:sldMk cId="2706738912" sldId="265"/>
        </pc:sldMkLst>
        <pc:spChg chg="mod">
          <ac:chgData name="aakil shihaf" userId="ed433b979acdd3c3" providerId="LiveId" clId="{11883B84-244C-4448-95E9-0F44DE22A8EB}" dt="2023-11-02T04:10:27.328" v="170" actId="208"/>
          <ac:spMkLst>
            <pc:docMk/>
            <pc:sldMk cId="2706738912" sldId="265"/>
            <ac:spMk id="3" creationId="{6844E459-07CC-81EB-7858-C95275D9AE34}"/>
          </ac:spMkLst>
        </pc:spChg>
      </pc:sldChg>
      <pc:sldChg chg="modSp mod">
        <pc:chgData name="aakil shihaf" userId="ed433b979acdd3c3" providerId="LiveId" clId="{11883B84-244C-4448-95E9-0F44DE22A8EB}" dt="2023-11-02T04:13:16.635" v="246" actId="1076"/>
        <pc:sldMkLst>
          <pc:docMk/>
          <pc:sldMk cId="1723763950" sldId="266"/>
        </pc:sldMkLst>
        <pc:spChg chg="mod">
          <ac:chgData name="aakil shihaf" userId="ed433b979acdd3c3" providerId="LiveId" clId="{11883B84-244C-4448-95E9-0F44DE22A8EB}" dt="2023-11-02T04:13:16.635" v="246" actId="1076"/>
          <ac:spMkLst>
            <pc:docMk/>
            <pc:sldMk cId="1723763950" sldId="266"/>
            <ac:spMk id="3" creationId="{4F68D138-5EBE-C079-F3CE-E49C9870BFED}"/>
          </ac:spMkLst>
        </pc:spChg>
      </pc:sldChg>
      <pc:sldChg chg="modSp mod">
        <pc:chgData name="aakil shihaf" userId="ed433b979acdd3c3" providerId="LiveId" clId="{11883B84-244C-4448-95E9-0F44DE22A8EB}" dt="2023-11-02T04:13:11.265" v="245" actId="1076"/>
        <pc:sldMkLst>
          <pc:docMk/>
          <pc:sldMk cId="1827274235" sldId="267"/>
        </pc:sldMkLst>
        <pc:spChg chg="mod">
          <ac:chgData name="aakil shihaf" userId="ed433b979acdd3c3" providerId="LiveId" clId="{11883B84-244C-4448-95E9-0F44DE22A8EB}" dt="2023-11-02T04:13:11.265" v="245" actId="1076"/>
          <ac:spMkLst>
            <pc:docMk/>
            <pc:sldMk cId="1827274235" sldId="267"/>
            <ac:spMk id="3" creationId="{4F68D138-5EBE-C079-F3CE-E49C9870BFED}"/>
          </ac:spMkLst>
        </pc:spChg>
      </pc:sldChg>
      <pc:sldChg chg="modSp mod">
        <pc:chgData name="aakil shihaf" userId="ed433b979acdd3c3" providerId="LiveId" clId="{11883B84-244C-4448-95E9-0F44DE22A8EB}" dt="2023-11-02T04:13:02.706" v="244" actId="1076"/>
        <pc:sldMkLst>
          <pc:docMk/>
          <pc:sldMk cId="1022864899" sldId="268"/>
        </pc:sldMkLst>
        <pc:spChg chg="mod">
          <ac:chgData name="aakil shihaf" userId="ed433b979acdd3c3" providerId="LiveId" clId="{11883B84-244C-4448-95E9-0F44DE22A8EB}" dt="2023-11-02T04:13:02.706" v="244" actId="1076"/>
          <ac:spMkLst>
            <pc:docMk/>
            <pc:sldMk cId="1022864899" sldId="268"/>
            <ac:spMk id="3" creationId="{4F68D138-5EBE-C079-F3CE-E49C9870BFED}"/>
          </ac:spMkLst>
        </pc:spChg>
      </pc:sldChg>
      <pc:sldChg chg="addSp delSp modSp new del mod setBg">
        <pc:chgData name="aakil shihaf" userId="ed433b979acdd3c3" providerId="LiveId" clId="{11883B84-244C-4448-95E9-0F44DE22A8EB}" dt="2023-11-02T04:12:16.302" v="239" actId="47"/>
        <pc:sldMkLst>
          <pc:docMk/>
          <pc:sldMk cId="3029571513" sldId="269"/>
        </pc:sldMkLst>
        <pc:spChg chg="del">
          <ac:chgData name="aakil shihaf" userId="ed433b979acdd3c3" providerId="LiveId" clId="{11883B84-244C-4448-95E9-0F44DE22A8EB}" dt="2023-11-02T03:55:17.426" v="22" actId="478"/>
          <ac:spMkLst>
            <pc:docMk/>
            <pc:sldMk cId="3029571513" sldId="269"/>
            <ac:spMk id="2" creationId="{B13F6B8F-1536-20C4-934B-542EF7699487}"/>
          </ac:spMkLst>
        </pc:spChg>
        <pc:spChg chg="mod">
          <ac:chgData name="aakil shihaf" userId="ed433b979acdd3c3" providerId="LiveId" clId="{11883B84-244C-4448-95E9-0F44DE22A8EB}" dt="2023-11-02T04:03:24.744" v="144" actId="20577"/>
          <ac:spMkLst>
            <pc:docMk/>
            <pc:sldMk cId="3029571513" sldId="269"/>
            <ac:spMk id="3" creationId="{7A9E6134-7B6B-50A4-4C97-A5C4B4ABCA1A}"/>
          </ac:spMkLst>
        </pc:spChg>
        <pc:spChg chg="add del">
          <ac:chgData name="aakil shihaf" userId="ed433b979acdd3c3" providerId="LiveId" clId="{11883B84-244C-4448-95E9-0F44DE22A8EB}" dt="2023-11-02T04:00:16.728" v="103" actId="11529"/>
          <ac:spMkLst>
            <pc:docMk/>
            <pc:sldMk cId="3029571513" sldId="269"/>
            <ac:spMk id="4" creationId="{71D9C68A-4812-A937-E631-E4F107D2F146}"/>
          </ac:spMkLst>
        </pc:spChg>
        <pc:cxnChg chg="add mod">
          <ac:chgData name="aakil shihaf" userId="ed433b979acdd3c3" providerId="LiveId" clId="{11883B84-244C-4448-95E9-0F44DE22A8EB}" dt="2023-11-02T04:02:15.541" v="117" actId="14100"/>
          <ac:cxnSpMkLst>
            <pc:docMk/>
            <pc:sldMk cId="3029571513" sldId="269"/>
            <ac:cxnSpMk id="6" creationId="{9F22B1D3-F4D4-4B7F-EFEE-915F34287B23}"/>
          </ac:cxnSpMkLst>
        </pc:cxnChg>
        <pc:cxnChg chg="add mod">
          <ac:chgData name="aakil shihaf" userId="ed433b979acdd3c3" providerId="LiveId" clId="{11883B84-244C-4448-95E9-0F44DE22A8EB}" dt="2023-11-02T04:03:17.162" v="126" actId="14100"/>
          <ac:cxnSpMkLst>
            <pc:docMk/>
            <pc:sldMk cId="3029571513" sldId="269"/>
            <ac:cxnSpMk id="9" creationId="{4C5C8EDE-87F3-F977-F112-E1C53FC0C078}"/>
          </ac:cxnSpMkLst>
        </pc:cxnChg>
        <pc:cxnChg chg="add del mod">
          <ac:chgData name="aakil shihaf" userId="ed433b979acdd3c3" providerId="LiveId" clId="{11883B84-244C-4448-95E9-0F44DE22A8EB}" dt="2023-11-02T04:02:47.380" v="122" actId="478"/>
          <ac:cxnSpMkLst>
            <pc:docMk/>
            <pc:sldMk cId="3029571513" sldId="269"/>
            <ac:cxnSpMk id="11" creationId="{AFDEA55E-3E5F-AF4A-AAE8-5E68C56BC7F4}"/>
          </ac:cxnSpMkLst>
        </pc:cxnChg>
        <pc:cxnChg chg="add del mod">
          <ac:chgData name="aakil shihaf" userId="ed433b979acdd3c3" providerId="LiveId" clId="{11883B84-244C-4448-95E9-0F44DE22A8EB}" dt="2023-11-02T04:02:32.333" v="119" actId="478"/>
          <ac:cxnSpMkLst>
            <pc:docMk/>
            <pc:sldMk cId="3029571513" sldId="269"/>
            <ac:cxnSpMk id="14" creationId="{CDA4B715-4585-B8E6-CB04-35448AE4A026}"/>
          </ac:cxnSpMkLst>
        </pc:cxnChg>
        <pc:cxnChg chg="add mod">
          <ac:chgData name="aakil shihaf" userId="ed433b979acdd3c3" providerId="LiveId" clId="{11883B84-244C-4448-95E9-0F44DE22A8EB}" dt="2023-11-02T04:03:00.299" v="124" actId="1076"/>
          <ac:cxnSpMkLst>
            <pc:docMk/>
            <pc:sldMk cId="3029571513" sldId="269"/>
            <ac:cxnSpMk id="18" creationId="{2530C6C6-8B92-6786-112B-A4427E0D3A61}"/>
          </ac:cxnSpMkLst>
        </pc:cxnChg>
        <pc:cxnChg chg="add mod">
          <ac:chgData name="aakil shihaf" userId="ed433b979acdd3c3" providerId="LiveId" clId="{11883B84-244C-4448-95E9-0F44DE22A8EB}" dt="2023-11-02T04:03:10.317" v="125" actId="14100"/>
          <ac:cxnSpMkLst>
            <pc:docMk/>
            <pc:sldMk cId="3029571513" sldId="269"/>
            <ac:cxnSpMk id="19" creationId="{F5D59F39-88BA-5353-927C-1BAF1D0696F2}"/>
          </ac:cxnSpMkLst>
        </pc:cxnChg>
      </pc:sldChg>
      <pc:sldChg chg="addSp delSp modSp add del mod ord setBg">
        <pc:chgData name="aakil shihaf" userId="ed433b979acdd3c3" providerId="LiveId" clId="{11883B84-244C-4448-95E9-0F44DE22A8EB}" dt="2023-11-02T04:12:15.057" v="238"/>
        <pc:sldMkLst>
          <pc:docMk/>
          <pc:sldMk cId="1371175237" sldId="270"/>
        </pc:sldMkLst>
        <pc:spChg chg="mod">
          <ac:chgData name="aakil shihaf" userId="ed433b979acdd3c3" providerId="LiveId" clId="{11883B84-244C-4448-95E9-0F44DE22A8EB}" dt="2023-11-02T04:11:42.096" v="227" actId="20577"/>
          <ac:spMkLst>
            <pc:docMk/>
            <pc:sldMk cId="1371175237" sldId="270"/>
            <ac:spMk id="3" creationId="{7A9E6134-7B6B-50A4-4C97-A5C4B4ABCA1A}"/>
          </ac:spMkLst>
        </pc:spChg>
        <pc:spChg chg="add del mod">
          <ac:chgData name="aakil shihaf" userId="ed433b979acdd3c3" providerId="LiveId" clId="{11883B84-244C-4448-95E9-0F44DE22A8EB}" dt="2023-11-02T03:59:34.993" v="54" actId="478"/>
          <ac:spMkLst>
            <pc:docMk/>
            <pc:sldMk cId="1371175237" sldId="270"/>
            <ac:spMk id="3" creationId="{D7CE2D14-2228-B907-7341-7B5B3FC7D057}"/>
          </ac:spMkLst>
        </pc:spChg>
        <pc:spChg chg="add del mod">
          <ac:chgData name="aakil shihaf" userId="ed433b979acdd3c3" providerId="LiveId" clId="{11883B84-244C-4448-95E9-0F44DE22A8EB}" dt="2023-11-02T03:59:41.764" v="57" actId="478"/>
          <ac:spMkLst>
            <pc:docMk/>
            <pc:sldMk cId="1371175237" sldId="270"/>
            <ac:spMk id="5" creationId="{6784F8AB-4F1B-CA97-9FCF-F89023DF16C8}"/>
          </ac:spMkLst>
        </pc:spChg>
        <pc:spChg chg="del mod">
          <ac:chgData name="aakil shihaf" userId="ed433b979acdd3c3" providerId="LiveId" clId="{11883B84-244C-4448-95E9-0F44DE22A8EB}" dt="2023-11-02T03:59:29.478" v="53" actId="478"/>
          <ac:spMkLst>
            <pc:docMk/>
            <pc:sldMk cId="1371175237" sldId="270"/>
            <ac:spMk id="354" creationId="{00000000-0000-0000-0000-000000000000}"/>
          </ac:spMkLst>
        </pc:spChg>
        <pc:spChg chg="mod">
          <ac:chgData name="aakil shihaf" userId="ed433b979acdd3c3" providerId="LiveId" clId="{11883B84-244C-4448-95E9-0F44DE22A8EB}" dt="2023-11-02T03:59:53.057" v="100" actId="20577"/>
          <ac:spMkLst>
            <pc:docMk/>
            <pc:sldMk cId="1371175237" sldId="270"/>
            <ac:spMk id="355" creationId="{00000000-0000-0000-0000-000000000000}"/>
          </ac:spMkLst>
        </pc:spChg>
        <pc:spChg chg="del mod">
          <ac:chgData name="aakil shihaf" userId="ed433b979acdd3c3" providerId="LiveId" clId="{11883B84-244C-4448-95E9-0F44DE22A8EB}" dt="2023-11-02T03:59:37.883" v="56" actId="478"/>
          <ac:spMkLst>
            <pc:docMk/>
            <pc:sldMk cId="1371175237" sldId="270"/>
            <ac:spMk id="356" creationId="{00000000-0000-0000-0000-000000000000}"/>
          </ac:spMkLst>
        </pc:spChg>
        <pc:cxnChg chg="del">
          <ac:chgData name="aakil shihaf" userId="ed433b979acdd3c3" providerId="LiveId" clId="{11883B84-244C-4448-95E9-0F44DE22A8EB}" dt="2023-11-02T04:11:05.438" v="174" actId="478"/>
          <ac:cxnSpMkLst>
            <pc:docMk/>
            <pc:sldMk cId="1371175237" sldId="270"/>
            <ac:cxnSpMk id="6" creationId="{9F22B1D3-F4D4-4B7F-EFEE-915F34287B23}"/>
          </ac:cxnSpMkLst>
        </pc:cxnChg>
        <pc:cxnChg chg="del">
          <ac:chgData name="aakil shihaf" userId="ed433b979acdd3c3" providerId="LiveId" clId="{11883B84-244C-4448-95E9-0F44DE22A8EB}" dt="2023-11-02T04:11:07.051" v="175" actId="478"/>
          <ac:cxnSpMkLst>
            <pc:docMk/>
            <pc:sldMk cId="1371175237" sldId="270"/>
            <ac:cxnSpMk id="9" creationId="{4C5C8EDE-87F3-F977-F112-E1C53FC0C078}"/>
          </ac:cxnSpMkLst>
        </pc:cxnChg>
        <pc:cxnChg chg="del">
          <ac:chgData name="aakil shihaf" userId="ed433b979acdd3c3" providerId="LiveId" clId="{11883B84-244C-4448-95E9-0F44DE22A8EB}" dt="2023-11-02T04:11:08.471" v="176" actId="478"/>
          <ac:cxnSpMkLst>
            <pc:docMk/>
            <pc:sldMk cId="1371175237" sldId="270"/>
            <ac:cxnSpMk id="18" creationId="{2530C6C6-8B92-6786-112B-A4427E0D3A61}"/>
          </ac:cxnSpMkLst>
        </pc:cxnChg>
        <pc:cxnChg chg="del">
          <ac:chgData name="aakil shihaf" userId="ed433b979acdd3c3" providerId="LiveId" clId="{11883B84-244C-4448-95E9-0F44DE22A8EB}" dt="2023-11-02T04:11:03.087" v="173" actId="478"/>
          <ac:cxnSpMkLst>
            <pc:docMk/>
            <pc:sldMk cId="1371175237" sldId="270"/>
            <ac:cxnSpMk id="19" creationId="{F5D59F39-88BA-5353-927C-1BAF1D0696F2}"/>
          </ac:cxnSpMkLst>
        </pc:cxnChg>
      </pc:sldChg>
      <pc:sldChg chg="add del setBg">
        <pc:chgData name="aakil shihaf" userId="ed433b979acdd3c3" providerId="LiveId" clId="{11883B84-244C-4448-95E9-0F44DE22A8EB}" dt="2023-11-02T04:03:48.692" v="146" actId="47"/>
        <pc:sldMkLst>
          <pc:docMk/>
          <pc:sldMk cId="2938004086" sldId="270"/>
        </pc:sldMkLst>
      </pc:sldChg>
      <pc:sldChg chg="add del ord">
        <pc:chgData name="aakil shihaf" userId="ed433b979acdd3c3" providerId="LiveId" clId="{11883B84-244C-4448-95E9-0F44DE22A8EB}" dt="2023-11-02T04:12:32.160" v="243" actId="47"/>
        <pc:sldMkLst>
          <pc:docMk/>
          <pc:sldMk cId="2907794749" sldId="271"/>
        </pc:sldMkLst>
      </pc:sldChg>
      <pc:sldChg chg="add del ord">
        <pc:chgData name="aakil shihaf" userId="ed433b979acdd3c3" providerId="LiveId" clId="{11883B84-244C-4448-95E9-0F44DE22A8EB}" dt="2023-11-02T04:12:00.310" v="231" actId="47"/>
        <pc:sldMkLst>
          <pc:docMk/>
          <pc:sldMk cId="2838155757" sldId="272"/>
        </pc:sldMkLst>
      </pc:sldChg>
      <pc:sldChg chg="add del ord">
        <pc:chgData name="aakil shihaf" userId="ed433b979acdd3c3" providerId="LiveId" clId="{11883B84-244C-4448-95E9-0F44DE22A8EB}" dt="2023-11-02T04:12:09.591" v="235" actId="47"/>
        <pc:sldMkLst>
          <pc:docMk/>
          <pc:sldMk cId="1347779869" sldId="273"/>
        </pc:sldMkLst>
      </pc:sldChg>
      <pc:sldChg chg="add">
        <pc:chgData name="aakil shihaf" userId="ed433b979acdd3c3" providerId="LiveId" clId="{11883B84-244C-4448-95E9-0F44DE22A8EB}" dt="2023-11-02T04:11:53.817" v="228" actId="2890"/>
        <pc:sldMkLst>
          <pc:docMk/>
          <pc:sldMk cId="2115580566" sldId="274"/>
        </pc:sldMkLst>
      </pc:sldChg>
      <pc:sldChg chg="add">
        <pc:chgData name="aakil shihaf" userId="ed433b979acdd3c3" providerId="LiveId" clId="{11883B84-244C-4448-95E9-0F44DE22A8EB}" dt="2023-11-02T04:12:04.513" v="232" actId="2890"/>
        <pc:sldMkLst>
          <pc:docMk/>
          <pc:sldMk cId="2565287902" sldId="275"/>
        </pc:sldMkLst>
      </pc:sldChg>
      <pc:sldChg chg="add">
        <pc:chgData name="aakil shihaf" userId="ed433b979acdd3c3" providerId="LiveId" clId="{11883B84-244C-4448-95E9-0F44DE22A8EB}" dt="2023-11-02T04:12:13.569" v="236" actId="2890"/>
        <pc:sldMkLst>
          <pc:docMk/>
          <pc:sldMk cId="2722923532" sldId="276"/>
        </pc:sldMkLst>
      </pc:sldChg>
      <pc:sldChg chg="add ord">
        <pc:chgData name="aakil shihaf" userId="ed433b979acdd3c3" providerId="LiveId" clId="{11883B84-244C-4448-95E9-0F44DE22A8EB}" dt="2023-11-02T04:12:30.723" v="242"/>
        <pc:sldMkLst>
          <pc:docMk/>
          <pc:sldMk cId="1052430986" sldId="277"/>
        </pc:sldMkLst>
      </pc:sldChg>
      <pc:sldMasterChg chg="delSldLayout">
        <pc:chgData name="aakil shihaf" userId="ed433b979acdd3c3" providerId="LiveId" clId="{11883B84-244C-4448-95E9-0F44DE22A8EB}" dt="2023-11-02T03:59:57.833" v="101" actId="47"/>
        <pc:sldMasterMkLst>
          <pc:docMk/>
          <pc:sldMasterMk cId="3394462713" sldId="2147483690"/>
        </pc:sldMasterMkLst>
        <pc:sldLayoutChg chg="del">
          <pc:chgData name="aakil shihaf" userId="ed433b979acdd3c3" providerId="LiveId" clId="{11883B84-244C-4448-95E9-0F44DE22A8EB}" dt="2023-11-02T03:59:57.833" v="101" actId="47"/>
          <pc:sldLayoutMkLst>
            <pc:docMk/>
            <pc:sldMasterMk cId="3394462713" sldId="2147483690"/>
            <pc:sldLayoutMk cId="1080975663" sldId="214748370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C80F-E8C8-4B91-9C74-16DA59121ABD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AC203-E2E9-414E-8A0E-F8024E0E8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4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6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1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11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5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6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2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9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6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74E8-A223-8365-0452-181A2B97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402" y="4779255"/>
            <a:ext cx="7818928" cy="1325563"/>
          </a:xfr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txBody>
          <a:bodyPr>
            <a:normAutofit/>
          </a:bodyPr>
          <a:lstStyle/>
          <a:p>
            <a:endParaRPr lang="en-IN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0A9A5A-7452-45E7-343E-4CA13AD3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402" y="1119795"/>
            <a:ext cx="7729728" cy="310198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6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9779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11558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4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10033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7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05243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3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10033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6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CD07A8-FA7F-4104-AD04-F945427AA3FF}"/>
              </a:ext>
            </a:extLst>
          </p:cNvPr>
          <p:cNvSpPr txBox="1"/>
          <p:nvPr/>
        </p:nvSpPr>
        <p:spPr>
          <a:xfrm>
            <a:off x="570015" y="2268089"/>
            <a:ext cx="6371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mbria" panose="02040503050406030204" pitchFamily="18" charset="0"/>
              </a:rPr>
              <a:t>THANK YOU </a:t>
            </a:r>
          </a:p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mbria" panose="02040503050406030204" pitchFamily="18" charset="0"/>
              </a:rPr>
              <a:t>FOR WATCHING </a:t>
            </a:r>
            <a:endParaRPr lang="en-IN" sz="5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A11EB-C49F-4F4E-881D-9F9B3B6325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26244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AC4B5-7FAC-40E1-945E-BB01E9446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1">
                  <a:alpha val="85000"/>
                </a:schemeClr>
              </a:gs>
              <a:gs pos="100000">
                <a:srgbClr val="7030A0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6D58F-A7F6-4865-AF1F-080A14DE7613}"/>
              </a:ext>
            </a:extLst>
          </p:cNvPr>
          <p:cNvSpPr txBox="1"/>
          <p:nvPr/>
        </p:nvSpPr>
        <p:spPr>
          <a:xfrm>
            <a:off x="3366861" y="2705725"/>
            <a:ext cx="5458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Medium" panose="020B0603020102020204" pitchFamily="34" charset="0"/>
                <a:ea typeface="Adobe Gothic Std B" panose="020B0800000000000000" pitchFamily="34" charset="-128"/>
              </a:rPr>
              <a:t>Thank</a:t>
            </a:r>
            <a:r>
              <a:rPr lang="en-IN" sz="8800" b="1" dirty="0">
                <a:solidFill>
                  <a:schemeClr val="bg1"/>
                </a:solidFill>
                <a:latin typeface="Franklin Gothic Medium" panose="020B0603020102020204" pitchFamily="34" charset="0"/>
                <a:ea typeface="Adobe Gothic Std B" panose="020B0800000000000000" pitchFamily="34" charset="-128"/>
              </a:rPr>
              <a:t> </a:t>
            </a:r>
            <a:r>
              <a:rPr lang="en-IN" sz="8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Medium" panose="020B0603020102020204" pitchFamily="34" charset="0"/>
                <a:ea typeface="Adobe Gothic Std B" panose="020B0800000000000000" pitchFamily="34" charset="-128"/>
              </a:rPr>
              <a:t>you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72D3510-CF3C-4AEA-82BB-546C191B34A9}"/>
              </a:ext>
            </a:extLst>
          </p:cNvPr>
          <p:cNvSpPr/>
          <p:nvPr/>
        </p:nvSpPr>
        <p:spPr>
          <a:xfrm>
            <a:off x="2647950" y="2276475"/>
            <a:ext cx="6896100" cy="2305050"/>
          </a:xfrm>
          <a:prstGeom prst="flowChartAlternateProcess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7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80A7C-2C5B-683D-C128-BB8AAF9E3FA9}"/>
              </a:ext>
            </a:extLst>
          </p:cNvPr>
          <p:cNvSpPr txBox="1"/>
          <p:nvPr/>
        </p:nvSpPr>
        <p:spPr>
          <a:xfrm>
            <a:off x="1007423" y="2551837"/>
            <a:ext cx="10672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WELCOME TO THE AI GENERATED 				PPT POWERED BY </a:t>
            </a:r>
          </a:p>
          <a:p>
            <a:r>
              <a:rPr lang="en-US" sz="5400" dirty="0"/>
              <a:t>										RPA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0089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3711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6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10160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2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72292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3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9779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5652879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  <wetp:taskpane dockstate="right" visibility="1" width="525" row="0">
    <wetp:webextensionref xmlns:r="http://schemas.openxmlformats.org/officeDocument/2006/relationships" r:id="rId2"/>
  </wetp:taskpane>
  <wetp:taskpane dockstate="right" visibility="0" width="525" row="9">
    <wetp:webextensionref xmlns:r="http://schemas.openxmlformats.org/officeDocument/2006/relationships" r:id="rId3"/>
  </wetp:taskpane>
  <wetp:taskpane dockstate="right" visibility="0" width="525" row="10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6CBFBCCF-9660-4F1C-A576-4906AFBE83A9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6B9F88C-DDF0-4E0C-B4FF-8F1EABF5049A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E49BF07-5742-427E-A316-12E2BC75E1F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4DB5EBE-FF64-4E49-925F-C85E286FF839}">
  <we:reference id="wa104380169" version="1.1.2.0" store="en-US" storeType="OMEX"/>
  <we:alternateReferences>
    <we:reference id="WA104380169" version="1.1.2.0" store="WA1043801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</TotalTime>
  <Words>29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Franklin Gothic Medium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aakil shihaf</dc:creator>
  <cp:lastModifiedBy>aakil shihaf</cp:lastModifiedBy>
  <cp:revision>2</cp:revision>
  <dcterms:created xsi:type="dcterms:W3CDTF">2023-11-02T02:55:50Z</dcterms:created>
  <dcterms:modified xsi:type="dcterms:W3CDTF">2023-11-03T17:09:40Z</dcterms:modified>
</cp:coreProperties>
</file>