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632" r:id="rId2"/>
    <p:sldId id="634" r:id="rId3"/>
    <p:sldId id="635" r:id="rId4"/>
    <p:sldId id="636" r:id="rId5"/>
    <p:sldId id="637" r:id="rId6"/>
    <p:sldId id="680" r:id="rId7"/>
    <p:sldId id="681" r:id="rId8"/>
    <p:sldId id="682" r:id="rId9"/>
    <p:sldId id="683" r:id="rId10"/>
    <p:sldId id="684" r:id="rId11"/>
    <p:sldId id="685" r:id="rId12"/>
    <p:sldId id="599" r:id="rId13"/>
    <p:sldId id="668" r:id="rId14"/>
    <p:sldId id="669" r:id="rId15"/>
    <p:sldId id="670" r:id="rId16"/>
    <p:sldId id="671" r:id="rId17"/>
    <p:sldId id="672" r:id="rId18"/>
    <p:sldId id="673" r:id="rId19"/>
    <p:sldId id="674" r:id="rId20"/>
    <p:sldId id="654" r:id="rId21"/>
    <p:sldId id="675" r:id="rId22"/>
    <p:sldId id="676" r:id="rId23"/>
    <p:sldId id="677" r:id="rId24"/>
    <p:sldId id="678" r:id="rId25"/>
    <p:sldId id="647" r:id="rId26"/>
    <p:sldId id="679" r:id="rId27"/>
    <p:sldId id="686" r:id="rId28"/>
    <p:sldId id="687" r:id="rId29"/>
    <p:sldId id="688" r:id="rId30"/>
    <p:sldId id="689" r:id="rId31"/>
    <p:sldId id="690" r:id="rId32"/>
    <p:sldId id="691" r:id="rId33"/>
    <p:sldId id="692" r:id="rId34"/>
    <p:sldId id="693" r:id="rId35"/>
    <p:sldId id="694" r:id="rId36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37" autoAdjust="0"/>
  </p:normalViewPr>
  <p:slideViewPr>
    <p:cSldViewPr showGuides="1">
      <p:cViewPr varScale="1">
        <p:scale>
          <a:sx n="121" d="100"/>
          <a:sy n="121" d="100"/>
        </p:scale>
        <p:origin x="1320" y="77"/>
      </p:cViewPr>
      <p:guideLst>
        <p:guide orient="horz" pos="73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1268731"/>
            <a:ext cx="8641080" cy="5040629"/>
          </a:xfrm>
        </p:spPr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35658" y="404622"/>
            <a:ext cx="5472684" cy="23042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71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350"/>
            <a:ext cx="864108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268731"/>
            <a:ext cx="8641080" cy="532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0" r:id="rId3"/>
    <p:sldLayoutId id="2147483657" r:id="rId4"/>
    <p:sldLayoutId id="2147483658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Integer Addition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442" y="980694"/>
            <a:ext cx="8641080" cy="5040629"/>
          </a:xfrm>
        </p:spPr>
        <p:txBody>
          <a:bodyPr lIns="0" rIns="0"/>
          <a:lstStyle/>
          <a:p>
            <a:r>
              <a:rPr lang="en-US" altLang="zh-TW" sz="1600" dirty="0" err="1">
                <a:latin typeface="Lucida Console"/>
              </a:rPr>
              <a:t>sumSize</a:t>
            </a:r>
            <a:r>
              <a:rPr lang="en-US" altLang="zh-TW" sz="1600" dirty="0">
                <a:latin typeface="Lucida Console"/>
              </a:rPr>
              <a:t> = (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&gt;=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) ?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+ 1 :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+ 1;</a:t>
            </a:r>
          </a:p>
          <a:p>
            <a:endParaRPr lang="zh-TW" altLang="en-US" sz="1600" dirty="0">
              <a:latin typeface="Lucida Console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0;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&gt; 9 )</a:t>
            </a:r>
          </a:p>
          <a:p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-= 10;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+ 1 ]++;</a:t>
            </a:r>
          </a:p>
          <a:p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132631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04933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29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4339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71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1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96114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36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76826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20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97302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776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79195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24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55441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327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18501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07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24397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1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0020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05601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80869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350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/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24116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/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386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/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24116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51986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52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/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24116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13839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357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/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24116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689095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953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192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68"/>
              </p:ext>
            </p:extLst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43533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30312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693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68"/>
              </p:ext>
            </p:extLst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43533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57175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67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68"/>
              </p:ext>
            </p:extLst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43533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19609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167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68"/>
              </p:ext>
            </p:extLst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43533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77290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9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3439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25027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41451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111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68"/>
              </p:ext>
            </p:extLst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43533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241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155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/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/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/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442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/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/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370266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761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/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/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88236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926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/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/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24071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005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/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/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45333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81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237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32355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87961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2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4784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3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4784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44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279757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65434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93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80294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955433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5729</TotalTime>
  <Words>2410</Words>
  <Application>Microsoft Office PowerPoint</Application>
  <PresentationFormat>如螢幕大小 (4:3)</PresentationFormat>
  <Paragraphs>1683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0" baseType="lpstr">
      <vt:lpstr>新細明體</vt:lpstr>
      <vt:lpstr>Courier New</vt:lpstr>
      <vt:lpstr>Lucida Console</vt:lpstr>
      <vt:lpstr>Times New Roman</vt:lpstr>
      <vt:lpstr>ppt_template_07-25-2002</vt:lpstr>
      <vt:lpstr>Huge Integer Addition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PowerPoint 簡報</vt:lpstr>
      <vt:lpstr>Huge Integer Subtraction</vt:lpstr>
      <vt:lpstr>Huge Integer Subtraction</vt:lpstr>
      <vt:lpstr>Huge Integer Subtraction</vt:lpstr>
      <vt:lpstr>Huge Integer Subtraction</vt:lpstr>
      <vt:lpstr>PowerPoint 簡報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User</cp:lastModifiedBy>
  <cp:revision>1386</cp:revision>
  <dcterms:created xsi:type="dcterms:W3CDTF">2000-06-12T17:02:08Z</dcterms:created>
  <dcterms:modified xsi:type="dcterms:W3CDTF">2021-10-05T11:42:43Z</dcterms:modified>
</cp:coreProperties>
</file>