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808" r:id="rId2"/>
    <p:sldId id="806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09" r:id="rId21"/>
    <p:sldId id="809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97" r:id="rId3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1" autoAdjust="0"/>
    <p:restoredTop sz="94637" autoAdjust="0"/>
  </p:normalViewPr>
  <p:slideViewPr>
    <p:cSldViewPr showGuides="1">
      <p:cViewPr varScale="1">
        <p:scale>
          <a:sx n="121" d="100"/>
          <a:sy n="121" d="100"/>
        </p:scale>
        <p:origin x="1488" y="77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1"/>
            <a:ext cx="7200900" cy="47525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1"/>
            <a:ext cx="6624828" cy="23042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6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996946"/>
            <a:ext cx="8641080" cy="863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875"/>
            <a:ext cx="864108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1" r:id="rId3"/>
    <p:sldLayoutId id="2147483657" r:id="rId4"/>
    <p:sldLayoutId id="2147483660" r:id="rId5"/>
    <p:sldLayoutId id="2147483658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Huge integer division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2345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1573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3705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1569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27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7253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457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4075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2677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4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1139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8506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1000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1280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6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008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9377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1687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04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5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983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3384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0674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8719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52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618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0564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0858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1501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7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110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2265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223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7905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2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4007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0352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978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2863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5326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0020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9051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320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4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7455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44514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1264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4944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45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remainder 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divisor )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n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buffer = divisor shift left by n 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++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>
                <a:latin typeface="Lucida Console"/>
              </a:rPr>
              <a:t>( buffer &lt;= remainder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remainder </a:t>
            </a:r>
            <a:r>
              <a:rPr lang="fr-FR" altLang="zh-TW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= buffer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</a:t>
            </a:r>
            <a:r>
              <a:rPr lang="en-US" altLang="zh-TW" dirty="0">
                <a:latin typeface="Lucida Console"/>
              </a:rPr>
              <a:t>quotient[k]++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10 </a:t>
            </a:r>
            <a:r>
              <a:rPr lang="en-US" altLang="zh-TW" sz="1600" dirty="0">
                <a:latin typeface="Lucida Console"/>
              </a:rPr>
              <a:t>(shift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47330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0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remainder 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divisor )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n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buffer = divisor shift left by n 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++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>
                <a:latin typeface="Lucida Console"/>
              </a:rPr>
              <a:t>( buffer &lt;= remainder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remainder -= buffer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quotient[k]++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10 </a:t>
            </a:r>
            <a:r>
              <a:rPr lang="en-US" altLang="zh-TW" sz="1600" dirty="0">
                <a:latin typeface="Lucida Console"/>
              </a:rPr>
              <a:t>(shift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3971470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9531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8104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9151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0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5486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2408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424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35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8184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4663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45536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8503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31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00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5967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8538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8612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0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0089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4705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056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6222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534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4157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734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793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4234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69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904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159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70238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4789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9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338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603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750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5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7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2643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704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8406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08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662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912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6707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998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510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58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6134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4290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903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8707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9289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4483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5266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57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7723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4731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1778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9358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02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59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642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6267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6522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2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579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58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8960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9189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406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4034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9941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75970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0624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06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3755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3702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963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5194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08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1807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32434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596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5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0192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5742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917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429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9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1695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2795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0446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358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36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30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4879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7209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102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761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297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316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5514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29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3275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2621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9423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866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12594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6623</TotalTime>
  <Words>4160</Words>
  <Application>Microsoft Office PowerPoint</Application>
  <PresentationFormat>如螢幕大小 (4:3)</PresentationFormat>
  <Paragraphs>2405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細明體</vt:lpstr>
      <vt:lpstr>新細明體</vt:lpstr>
      <vt:lpstr>Courier New</vt:lpstr>
      <vt:lpstr>Lucida Console</vt:lpstr>
      <vt:lpstr>Times New Roman</vt:lpstr>
      <vt:lpstr>ppt_template_07-25-2002</vt:lpstr>
      <vt:lpstr>Huge integer division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User</cp:lastModifiedBy>
  <cp:revision>1416</cp:revision>
  <dcterms:created xsi:type="dcterms:W3CDTF">2000-06-12T17:02:08Z</dcterms:created>
  <dcterms:modified xsi:type="dcterms:W3CDTF">2021-10-17T07:54:15Z</dcterms:modified>
</cp:coreProperties>
</file>