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8"/>
  </p:notesMasterIdLst>
  <p:sldIdLst>
    <p:sldId id="256" r:id="rId2"/>
    <p:sldId id="271" r:id="rId3"/>
    <p:sldId id="273" r:id="rId4"/>
    <p:sldId id="274" r:id="rId5"/>
    <p:sldId id="275" r:id="rId6"/>
    <p:sldId id="276" r:id="rId7"/>
    <p:sldId id="277" r:id="rId8"/>
    <p:sldId id="278" r:id="rId9"/>
    <p:sldId id="281" r:id="rId10"/>
    <p:sldId id="283" r:id="rId11"/>
    <p:sldId id="280" r:id="rId12"/>
    <p:sldId id="279" r:id="rId13"/>
    <p:sldId id="282" r:id="rId14"/>
    <p:sldId id="284" r:id="rId15"/>
    <p:sldId id="27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78" autoAdjust="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2EC19-D363-4750-AC96-4E77B979F06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CE0D3-2DBC-469D-B574-5552EA791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4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93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4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5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7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77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8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1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5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0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2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66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337" y="4610093"/>
            <a:ext cx="3035814" cy="95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64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Ducking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a method ducks an exception: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JRE moves down the call stack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Searches for an appropriate handler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can duck an exception many times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handler must be reached somewhere, 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application terminates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813" y="1845734"/>
            <a:ext cx="5292867" cy="4023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560" y="4186461"/>
            <a:ext cx="3048952" cy="185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0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manually </a:t>
            </a:r>
            <a:r>
              <a:rPr lang="en-US" b="1" dirty="0">
                <a:solidFill>
                  <a:srgbClr val="7030A0"/>
                </a:solidFill>
              </a:rPr>
              <a:t>throw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an Exception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Creates an Exception-type object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Passes the object to the JRE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Is treated like any other exception occurrence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Useful when testing your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Needed to </a:t>
            </a:r>
            <a:r>
              <a:rPr lang="en-US" b="1" dirty="0">
                <a:solidFill>
                  <a:srgbClr val="7030A0"/>
                </a:solidFill>
              </a:rPr>
              <a:t>throw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custom exceptions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225" y="1845734"/>
            <a:ext cx="5018456" cy="12784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826817"/>
            <a:ext cx="3851910" cy="347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7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Tailored to your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Custom Exceptions are useful when: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Exception type is not in Java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Differentiation is necessary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Code throws too many related exceptions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Give users access to exceptions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Custom Exceptions are easy!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Create a class that extends any Exception type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Override any </a:t>
            </a:r>
            <a:r>
              <a:rPr lang="en-US" dirty="0" err="1"/>
              <a:t>Throwable</a:t>
            </a:r>
            <a:r>
              <a:rPr lang="en-US" dirty="0"/>
              <a:t> methods you want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7030A0"/>
                </a:solidFill>
              </a:rPr>
              <a:t>Throw </a:t>
            </a:r>
            <a:r>
              <a:rPr lang="en-US" dirty="0"/>
              <a:t>the exception in your code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588" y="1845734"/>
            <a:ext cx="4183388" cy="13420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588" y="3187802"/>
            <a:ext cx="4838692" cy="315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6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</a:t>
            </a:r>
            <a:r>
              <a:rPr lang="en-US" b="1" dirty="0">
                <a:solidFill>
                  <a:srgbClr val="7030A0"/>
                </a:solidFill>
              </a:rPr>
              <a:t>finally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block follows a </a:t>
            </a:r>
            <a:r>
              <a:rPr lang="en-US" b="1" dirty="0">
                <a:solidFill>
                  <a:srgbClr val="7030A0"/>
                </a:solidFill>
              </a:rPr>
              <a:t>try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7030A0"/>
                </a:solidFill>
              </a:rPr>
              <a:t>catch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block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Executes if an exception is thrown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Executes if an exception is NOT thrown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Used to close resources gracefully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Databases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Network Connections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Optional block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But… a try block </a:t>
            </a:r>
            <a:r>
              <a:rPr lang="en-US" u="sng" dirty="0"/>
              <a:t>must</a:t>
            </a:r>
            <a:r>
              <a:rPr lang="en-US" dirty="0"/>
              <a:t> have either a catch </a:t>
            </a:r>
            <a:r>
              <a:rPr lang="en-US" u="sng" dirty="0"/>
              <a:t>and/or</a:t>
            </a:r>
            <a:r>
              <a:rPr lang="en-US" dirty="0"/>
              <a:t> a finally block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041" y="1904789"/>
            <a:ext cx="473964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6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Finally Does NOT Execute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</a:t>
            </a:r>
            <a:r>
              <a:rPr lang="en-US" dirty="0" err="1"/>
              <a:t>System.exit</a:t>
            </a:r>
            <a:r>
              <a:rPr lang="en-US" dirty="0"/>
              <a:t>(0) is called in either </a:t>
            </a:r>
            <a:r>
              <a:rPr lang="en-US" b="1" dirty="0">
                <a:solidFill>
                  <a:srgbClr val="7030A0"/>
                </a:solidFill>
              </a:rPr>
              <a:t>try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7030A0"/>
                </a:solidFill>
              </a:rPr>
              <a:t>catch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block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Catastrophic error occurs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OutOfMemoryError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StackOverflowError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Fatal deployment environment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Other extreme hardware/software failures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3510914"/>
            <a:ext cx="4785360" cy="269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1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Intro to Exception Handling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Try/Catch Blocks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Exception Messages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The Stack Trace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Handling Multiple Exceptions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Throws Clause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Throw Statement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Custom Exceptions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Finally Block</a:t>
            </a:r>
          </a:p>
        </p:txBody>
      </p:sp>
    </p:spTree>
    <p:extLst>
      <p:ext uri="{BB962C8B-B14F-4D97-AF65-F5344CB8AC3E}">
        <p14:creationId xmlns:p14="http://schemas.microsoft.com/office/powerpoint/2010/main" val="4093230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a custom exception class that overrides the </a:t>
            </a:r>
            <a:r>
              <a:rPr lang="en-US" dirty="0" err="1"/>
              <a:t>getMessage</a:t>
            </a:r>
            <a:r>
              <a:rPr lang="en-US" dirty="0"/>
              <a:t>( ) method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a class that manually throws an exception of your custom type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 System.out.println( ) to note where you are in the control flow. Example: “Starting try block”, “Ending try block”, “Starting </a:t>
            </a:r>
            <a:r>
              <a:rPr lang="en-US"/>
              <a:t>catch block”, etc.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Duck the exception at least once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Implement a finally block that prints a graceful goodbye message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 the </a:t>
            </a:r>
            <a:r>
              <a:rPr lang="en-US" dirty="0" err="1"/>
              <a:t>System.exit</a:t>
            </a:r>
            <a:r>
              <a:rPr lang="en-US" dirty="0"/>
              <a:t>(0) command in the try block and rerun the application. Note the console output to see if the finally block executes.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0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Intro to Exception Handling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Try/Catch Blocks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Exception Messages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The Stack Trace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Handling Multiple Exceptions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Throws Clause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Throw Statement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Custom Exceptions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Finally Block</a:t>
            </a:r>
          </a:p>
        </p:txBody>
      </p:sp>
    </p:spTree>
    <p:extLst>
      <p:ext uri="{BB962C8B-B14F-4D97-AF65-F5344CB8AC3E}">
        <p14:creationId xmlns:p14="http://schemas.microsoft.com/office/powerpoint/2010/main" val="202100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Exceptions are “exceptional events”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Exceptions disrupt normal execution flow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Methods create Exception objects for the JRE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Exception objects contain important information: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Exception type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Stack trace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JRE searches down the stack for an appropriate handler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one is not found, the application terminates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351" y="1845735"/>
            <a:ext cx="4095330" cy="329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All Exceptions extend the </a:t>
            </a:r>
            <a:r>
              <a:rPr lang="en-US" dirty="0" err="1"/>
              <a:t>Throwable</a:t>
            </a:r>
            <a:r>
              <a:rPr lang="en-US" dirty="0"/>
              <a:t>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Applications can recover from Exceptions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compiler can anticipate </a:t>
            </a:r>
            <a:r>
              <a:rPr lang="en-US" u="sng" dirty="0"/>
              <a:t>Checked Exceptions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FileNotFoundException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IOException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compiler cannot anticipate </a:t>
            </a:r>
            <a:r>
              <a:rPr lang="en-US" u="sng" dirty="0"/>
              <a:t>Unchecked Exceptions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ClassCastException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ArrayIndexOutOfBoundsException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Applications cannot reasonably recover from Errors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OutOfMemoryError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StackOverflowError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089" y="1845734"/>
            <a:ext cx="4200592" cy="286342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6200000">
            <a:off x="9395460" y="4709160"/>
            <a:ext cx="441960" cy="441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8369218">
            <a:off x="8585513" y="3778715"/>
            <a:ext cx="794388" cy="441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055385" y="5151120"/>
            <a:ext cx="1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Unchecked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43232" y="4329483"/>
            <a:ext cx="1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Checked</a:t>
            </a:r>
          </a:p>
        </p:txBody>
      </p:sp>
    </p:spTree>
    <p:extLst>
      <p:ext uri="{BB962C8B-B14F-4D97-AF65-F5344CB8AC3E}">
        <p14:creationId xmlns:p14="http://schemas.microsoft.com/office/powerpoint/2010/main" val="361180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Try/Catch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Risky behavior is enclosed in a </a:t>
            </a:r>
            <a:r>
              <a:rPr lang="en-US" b="1" dirty="0">
                <a:solidFill>
                  <a:srgbClr val="7030A0"/>
                </a:solidFill>
              </a:rPr>
              <a:t>try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block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Recovery procedures are in a </a:t>
            </a:r>
            <a:r>
              <a:rPr lang="en-US" b="1" dirty="0">
                <a:solidFill>
                  <a:srgbClr val="7030A0"/>
                </a:solidFill>
              </a:rPr>
              <a:t>catch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block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an exception is thrown: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7030A0"/>
                </a:solidFill>
              </a:rPr>
              <a:t>Try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block execution halts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JRE moves to the </a:t>
            </a:r>
            <a:r>
              <a:rPr lang="en-US" b="1" dirty="0">
                <a:solidFill>
                  <a:srgbClr val="7030A0"/>
                </a:solidFill>
              </a:rPr>
              <a:t>catch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block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JRE must find a handler in the call stack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handler = application termination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422" y="1845734"/>
            <a:ext cx="4540258" cy="35035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678" y="4463358"/>
            <a:ext cx="2306002" cy="229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4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Exception objects have many uses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Print a Stack Trace to the console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Get the Exception’s message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Get a Localized message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Used for internationalization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066" y="1845734"/>
            <a:ext cx="5448613" cy="348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4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Trace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117" y="1884044"/>
            <a:ext cx="7186766" cy="4349115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8656320" y="1884044"/>
            <a:ext cx="2194560" cy="1325880"/>
          </a:xfrm>
          <a:prstGeom prst="wedgeEllipseCallout">
            <a:avLst>
              <a:gd name="adj1" fmla="val -60416"/>
              <a:gd name="adj2" fmla="val 4410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used to seeing me….</a:t>
            </a:r>
          </a:p>
        </p:txBody>
      </p:sp>
    </p:spTree>
    <p:extLst>
      <p:ext uri="{BB962C8B-B14F-4D97-AF65-F5344CB8AC3E}">
        <p14:creationId xmlns:p14="http://schemas.microsoft.com/office/powerpoint/2010/main" val="24127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Multiple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Each </a:t>
            </a:r>
            <a:r>
              <a:rPr lang="en-US" b="1" dirty="0">
                <a:solidFill>
                  <a:srgbClr val="7030A0"/>
                </a:solidFill>
              </a:rPr>
              <a:t>try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block can have multiple </a:t>
            </a:r>
            <a:r>
              <a:rPr lang="en-US" b="1" dirty="0">
                <a:solidFill>
                  <a:srgbClr val="7030A0"/>
                </a:solidFill>
              </a:rPr>
              <a:t>catch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blocks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can have as many as you want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JRE checks from top to bottom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will pick the first one that can catch the Exception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Always use specific Exception subclasses first!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More general exceptions must be last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RuntimeException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Exception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41" y="1845734"/>
            <a:ext cx="3596640" cy="4318642"/>
          </a:xfrm>
          <a:prstGeom prst="rect">
            <a:avLst/>
          </a:prstGeom>
        </p:spPr>
      </p:pic>
      <p:sp>
        <p:nvSpPr>
          <p:cNvPr id="5" name="Left Brace 4"/>
          <p:cNvSpPr/>
          <p:nvPr/>
        </p:nvSpPr>
        <p:spPr>
          <a:xfrm>
            <a:off x="7117081" y="3886200"/>
            <a:ext cx="883919" cy="172212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11049000" y="3857414"/>
            <a:ext cx="701040" cy="17509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8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Throws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Two choices when an exception is thrown: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20" y="2844874"/>
            <a:ext cx="3648710" cy="20250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778" y="2846568"/>
            <a:ext cx="1793781" cy="20233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26920" y="2438399"/>
            <a:ext cx="364871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Catch 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58778" y="2438399"/>
            <a:ext cx="179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Duck it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430" y="5003763"/>
            <a:ext cx="2569210" cy="1317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067" y="5003763"/>
            <a:ext cx="4280298" cy="865331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9342120" y="2438399"/>
            <a:ext cx="1813560" cy="1141215"/>
          </a:xfrm>
          <a:prstGeom prst="wedgeEllipseCallout">
            <a:avLst>
              <a:gd name="adj1" fmla="val -90221"/>
              <a:gd name="adj2" fmla="val 3140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Let someone else handle it.</a:t>
            </a:r>
          </a:p>
        </p:txBody>
      </p:sp>
      <p:sp>
        <p:nvSpPr>
          <p:cNvPr id="11" name="Oval Callout 10"/>
          <p:cNvSpPr/>
          <p:nvPr/>
        </p:nvSpPr>
        <p:spPr>
          <a:xfrm>
            <a:off x="1097280" y="2590800"/>
            <a:ext cx="1132298" cy="824681"/>
          </a:xfrm>
          <a:prstGeom prst="wedgeEllipseCallout">
            <a:avLst>
              <a:gd name="adj1" fmla="val 77846"/>
              <a:gd name="adj2" fmla="val 3140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Got it, bruh.</a:t>
            </a:r>
          </a:p>
        </p:txBody>
      </p:sp>
    </p:spTree>
    <p:extLst>
      <p:ext uri="{BB962C8B-B14F-4D97-AF65-F5344CB8AC3E}">
        <p14:creationId xmlns:p14="http://schemas.microsoft.com/office/powerpoint/2010/main" val="307184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532</TotalTime>
  <Words>626</Words>
  <Application>Microsoft Office PowerPoint</Application>
  <PresentationFormat>Widescreen</PresentationFormat>
  <Paragraphs>125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Wingdings</vt:lpstr>
      <vt:lpstr>Retrospect</vt:lpstr>
      <vt:lpstr>Exception Handling</vt:lpstr>
      <vt:lpstr>Topics</vt:lpstr>
      <vt:lpstr>Intro to Exceptions</vt:lpstr>
      <vt:lpstr>Exception Hierarchy</vt:lpstr>
      <vt:lpstr>Try/Catch Blocks</vt:lpstr>
      <vt:lpstr>Exception Messages</vt:lpstr>
      <vt:lpstr>The Stack Trace</vt:lpstr>
      <vt:lpstr>Handling Multiple Exceptions</vt:lpstr>
      <vt:lpstr>Throws Clause</vt:lpstr>
      <vt:lpstr>Ducking Exceptions</vt:lpstr>
      <vt:lpstr>Throw Statement</vt:lpstr>
      <vt:lpstr>Custom Exceptions</vt:lpstr>
      <vt:lpstr>Finally Block</vt:lpstr>
      <vt:lpstr>When Finally Does NOT Execute</vt:lpstr>
      <vt:lpstr>Review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Java!</dc:title>
  <dc:creator>Owner</dc:creator>
  <cp:lastModifiedBy>Office Revature E  I 05</cp:lastModifiedBy>
  <cp:revision>81</cp:revision>
  <dcterms:created xsi:type="dcterms:W3CDTF">2015-08-15T21:36:19Z</dcterms:created>
  <dcterms:modified xsi:type="dcterms:W3CDTF">2019-02-11T20:47:10Z</dcterms:modified>
</cp:coreProperties>
</file>