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7102475" cy="102346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 horzBarState="maximized">
    <p:restoredLeft sz="15620"/>
    <p:restoredTop sz="94660"/>
  </p:normalViewPr>
  <p:slideViewPr>
    <p:cSldViewPr>
      <p:cViewPr>
        <p:scale>
          <a:sx n="125" d="100"/>
          <a:sy n="125" d="100"/>
        </p:scale>
        <p:origin x="-246" y="9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EAC1D-21AD-4AA9-A96A-0B3D5D6D37C4}" type="datetimeFigureOut">
              <a:rPr lang="fr-FR" smtClean="0"/>
              <a:pPr/>
              <a:t>08/11/2014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D4862-D637-474C-BD67-A66C936DC78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EAC1D-21AD-4AA9-A96A-0B3D5D6D37C4}" type="datetimeFigureOut">
              <a:rPr lang="fr-FR" smtClean="0"/>
              <a:pPr/>
              <a:t>08/11/2014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D4862-D637-474C-BD67-A66C936DC78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EAC1D-21AD-4AA9-A96A-0B3D5D6D37C4}" type="datetimeFigureOut">
              <a:rPr lang="fr-FR" smtClean="0"/>
              <a:pPr/>
              <a:t>08/11/2014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D4862-D637-474C-BD67-A66C936DC78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EAC1D-21AD-4AA9-A96A-0B3D5D6D37C4}" type="datetimeFigureOut">
              <a:rPr lang="fr-FR" smtClean="0"/>
              <a:pPr/>
              <a:t>08/11/2014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D4862-D637-474C-BD67-A66C936DC78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EAC1D-21AD-4AA9-A96A-0B3D5D6D37C4}" type="datetimeFigureOut">
              <a:rPr lang="fr-FR" smtClean="0"/>
              <a:pPr/>
              <a:t>08/11/2014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D4862-D637-474C-BD67-A66C936DC78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EAC1D-21AD-4AA9-A96A-0B3D5D6D37C4}" type="datetimeFigureOut">
              <a:rPr lang="fr-FR" smtClean="0"/>
              <a:pPr/>
              <a:t>08/11/2014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D4862-D637-474C-BD67-A66C936DC78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EAC1D-21AD-4AA9-A96A-0B3D5D6D37C4}" type="datetimeFigureOut">
              <a:rPr lang="fr-FR" smtClean="0"/>
              <a:pPr/>
              <a:t>08/11/2014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D4862-D637-474C-BD67-A66C936DC78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EAC1D-21AD-4AA9-A96A-0B3D5D6D37C4}" type="datetimeFigureOut">
              <a:rPr lang="fr-FR" smtClean="0"/>
              <a:pPr/>
              <a:t>08/11/2014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D4862-D637-474C-BD67-A66C936DC78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EAC1D-21AD-4AA9-A96A-0B3D5D6D37C4}" type="datetimeFigureOut">
              <a:rPr lang="fr-FR" smtClean="0"/>
              <a:pPr/>
              <a:t>08/11/2014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D4862-D637-474C-BD67-A66C936DC78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EAC1D-21AD-4AA9-A96A-0B3D5D6D37C4}" type="datetimeFigureOut">
              <a:rPr lang="fr-FR" smtClean="0"/>
              <a:pPr/>
              <a:t>08/11/2014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D4862-D637-474C-BD67-A66C936DC78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EAC1D-21AD-4AA9-A96A-0B3D5D6D37C4}" type="datetimeFigureOut">
              <a:rPr lang="fr-FR" smtClean="0"/>
              <a:pPr/>
              <a:t>08/11/2014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D4862-D637-474C-BD67-A66C936DC78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5EAC1D-21AD-4AA9-A96A-0B3D5D6D37C4}" type="datetimeFigureOut">
              <a:rPr lang="fr-FR" smtClean="0"/>
              <a:pPr/>
              <a:t>08/11/2014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2D4862-D637-474C-BD67-A66C936DC78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42910" y="285729"/>
            <a:ext cx="7772400" cy="785817"/>
          </a:xfrm>
        </p:spPr>
        <p:txBody>
          <a:bodyPr/>
          <a:lstStyle/>
          <a:p>
            <a:r>
              <a:rPr lang="fr-FR" dirty="0" err="1" smtClean="0"/>
              <a:t>shNAT</a:t>
            </a:r>
            <a:r>
              <a:rPr lang="fr-FR" dirty="0" smtClean="0"/>
              <a:t> </a:t>
            </a:r>
            <a:r>
              <a:rPr lang="fr-FR" dirty="0" err="1" smtClean="0"/>
              <a:t>project</a:t>
            </a:r>
            <a:endParaRPr lang="fr-FR" dirty="0"/>
          </a:p>
        </p:txBody>
      </p:sp>
      <p:grpSp>
        <p:nvGrpSpPr>
          <p:cNvPr id="22" name="Groupe 21"/>
          <p:cNvGrpSpPr/>
          <p:nvPr/>
        </p:nvGrpSpPr>
        <p:grpSpPr>
          <a:xfrm>
            <a:off x="428596" y="1285860"/>
            <a:ext cx="9137423" cy="4857784"/>
            <a:chOff x="428596" y="1285860"/>
            <a:chExt cx="9137423" cy="4857784"/>
          </a:xfrm>
        </p:grpSpPr>
        <p:cxnSp>
          <p:nvCxnSpPr>
            <p:cNvPr id="27" name="Connecteur droit 26"/>
            <p:cNvCxnSpPr/>
            <p:nvPr/>
          </p:nvCxnSpPr>
          <p:spPr>
            <a:xfrm flipV="1">
              <a:off x="6000760" y="1857364"/>
              <a:ext cx="1285884" cy="1000132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eur droit 23"/>
            <p:cNvCxnSpPr/>
            <p:nvPr/>
          </p:nvCxnSpPr>
          <p:spPr>
            <a:xfrm>
              <a:off x="5643570" y="3714752"/>
              <a:ext cx="1500198" cy="857256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19"/>
            <p:cNvCxnSpPr/>
            <p:nvPr/>
          </p:nvCxnSpPr>
          <p:spPr>
            <a:xfrm flipV="1">
              <a:off x="2643174" y="3071810"/>
              <a:ext cx="1643074" cy="214314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/>
            <p:cNvCxnSpPr/>
            <p:nvPr/>
          </p:nvCxnSpPr>
          <p:spPr>
            <a:xfrm rot="5400000" flipH="1" flipV="1">
              <a:off x="1429522" y="3929066"/>
              <a:ext cx="1285090" cy="286546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/>
            <p:cNvCxnSpPr/>
            <p:nvPr/>
          </p:nvCxnSpPr>
          <p:spPr>
            <a:xfrm rot="10800000" flipV="1">
              <a:off x="1142976" y="5000636"/>
              <a:ext cx="857256" cy="785818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Groupe 11"/>
            <p:cNvGrpSpPr/>
            <p:nvPr/>
          </p:nvGrpSpPr>
          <p:grpSpPr>
            <a:xfrm>
              <a:off x="1643042" y="2428868"/>
              <a:ext cx="1214446" cy="1357322"/>
              <a:chOff x="2143108" y="2143116"/>
              <a:chExt cx="1214446" cy="1357322"/>
            </a:xfrm>
          </p:grpSpPr>
          <p:grpSp>
            <p:nvGrpSpPr>
              <p:cNvPr id="8" name="Groupe 7"/>
              <p:cNvGrpSpPr/>
              <p:nvPr/>
            </p:nvGrpSpPr>
            <p:grpSpPr>
              <a:xfrm>
                <a:off x="2143108" y="2357430"/>
                <a:ext cx="1214446" cy="1143008"/>
                <a:chOff x="2143108" y="2214554"/>
                <a:chExt cx="1214446" cy="1143008"/>
              </a:xfrm>
            </p:grpSpPr>
            <p:sp>
              <p:nvSpPr>
                <p:cNvPr id="6" name="Ellipse 5"/>
                <p:cNvSpPr/>
                <p:nvPr/>
              </p:nvSpPr>
              <p:spPr>
                <a:xfrm>
                  <a:off x="2143108" y="2214554"/>
                  <a:ext cx="1214446" cy="1143008"/>
                </a:xfrm>
                <a:prstGeom prst="ellipse">
                  <a:avLst/>
                </a:prstGeom>
                <a:scene3d>
                  <a:camera prst="orthographicFront">
                    <a:rot lat="17436542" lon="846820" rev="20753178"/>
                  </a:camera>
                  <a:lightRig rig="threePt" dir="t"/>
                </a:scene3d>
                <a:sp3d>
                  <a:bevelT w="0" h="234950"/>
                </a:sp3d>
              </p:spPr>
              <p:style>
                <a:lnRef idx="3">
                  <a:schemeClr val="lt1"/>
                </a:lnRef>
                <a:fillRef idx="1">
                  <a:schemeClr val="accent5"/>
                </a:fillRef>
                <a:effectRef idx="1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" name="Flèche à quatre pointes 6"/>
                <p:cNvSpPr/>
                <p:nvPr/>
              </p:nvSpPr>
              <p:spPr>
                <a:xfrm>
                  <a:off x="2285984" y="2285992"/>
                  <a:ext cx="857256" cy="857256"/>
                </a:xfrm>
                <a:prstGeom prst="quadArrow">
                  <a:avLst/>
                </a:prstGeom>
                <a:scene3d>
                  <a:camera prst="orthographicFront">
                    <a:rot lat="17399985" lon="0" rev="0"/>
                  </a:camera>
                  <a:lightRig rig="threePt" dir="t"/>
                </a:scene3d>
                <a:sp3d>
                  <a:bevelT h="44450"/>
                </a:sp3d>
              </p:spPr>
              <p:style>
                <a:lnRef idx="3">
                  <a:schemeClr val="lt1"/>
                </a:lnRef>
                <a:fillRef idx="1">
                  <a:schemeClr val="accent5"/>
                </a:fillRef>
                <a:effectRef idx="1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sp>
            <p:nvSpPr>
              <p:cNvPr id="10" name="Rectangle à coins arrondis 9"/>
              <p:cNvSpPr/>
              <p:nvPr/>
            </p:nvSpPr>
            <p:spPr>
              <a:xfrm>
                <a:off x="2214546" y="2143116"/>
                <a:ext cx="1071570" cy="428628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 smtClean="0"/>
                  <a:t>NAT</a:t>
                </a:r>
                <a:endParaRPr lang="fr-FR" dirty="0"/>
              </a:p>
            </p:txBody>
          </p:sp>
        </p:grpSp>
        <p:sp>
          <p:nvSpPr>
            <p:cNvPr id="11" name="Nuage 10"/>
            <p:cNvSpPr/>
            <p:nvPr/>
          </p:nvSpPr>
          <p:spPr>
            <a:xfrm>
              <a:off x="3571868" y="2428868"/>
              <a:ext cx="3214710" cy="1714512"/>
            </a:xfrm>
            <a:prstGeom prst="cloud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INTERNET</a:t>
              </a:r>
              <a:endParaRPr lang="fr-FR" dirty="0"/>
            </a:p>
          </p:txBody>
        </p:sp>
        <p:sp>
          <p:nvSpPr>
            <p:cNvPr id="30" name="Arc 29"/>
            <p:cNvSpPr/>
            <p:nvPr/>
          </p:nvSpPr>
          <p:spPr>
            <a:xfrm rot="10800000" flipV="1">
              <a:off x="6500826" y="1928802"/>
              <a:ext cx="2571768" cy="2714644"/>
            </a:xfrm>
            <a:prstGeom prst="arc">
              <a:avLst>
                <a:gd name="adj1" fmla="val 16459116"/>
                <a:gd name="adj2" fmla="val 4012418"/>
              </a:avLst>
            </a:prstGeom>
            <a:ln>
              <a:prstDash val="das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4" name="Arc 33"/>
            <p:cNvSpPr/>
            <p:nvPr/>
          </p:nvSpPr>
          <p:spPr>
            <a:xfrm rot="15133174" flipV="1">
              <a:off x="1490675" y="4475169"/>
              <a:ext cx="1085009" cy="1971895"/>
            </a:xfrm>
            <a:prstGeom prst="arc">
              <a:avLst>
                <a:gd name="adj1" fmla="val 1026883"/>
                <a:gd name="adj2" fmla="val 5051071"/>
              </a:avLst>
            </a:prstGeom>
            <a:ln>
              <a:prstDash val="das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Rectangle à coins arrondis 4"/>
            <p:cNvSpPr/>
            <p:nvPr/>
          </p:nvSpPr>
          <p:spPr>
            <a:xfrm>
              <a:off x="428596" y="5429264"/>
              <a:ext cx="1714512" cy="714380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The </a:t>
              </a:r>
              <a:r>
                <a:rPr lang="fr-FR" dirty="0"/>
                <a:t/>
              </a:r>
              <a:br>
                <a:rPr lang="fr-FR" dirty="0"/>
              </a:br>
              <a:r>
                <a:rPr lang="fr-FR" dirty="0" smtClean="0"/>
                <a:t>« Real Server »</a:t>
              </a:r>
              <a:endParaRPr lang="fr-FR" dirty="0"/>
            </a:p>
          </p:txBody>
        </p:sp>
        <p:sp>
          <p:nvSpPr>
            <p:cNvPr id="32" name="Arc 31"/>
            <p:cNvSpPr/>
            <p:nvPr/>
          </p:nvSpPr>
          <p:spPr>
            <a:xfrm rot="8468457" flipH="1">
              <a:off x="1518840" y="2385424"/>
              <a:ext cx="8047179" cy="3315138"/>
            </a:xfrm>
            <a:prstGeom prst="arc">
              <a:avLst>
                <a:gd name="adj1" fmla="val 1493973"/>
                <a:gd name="adj2" fmla="val 9396572"/>
              </a:avLst>
            </a:prstGeom>
            <a:ln>
              <a:prstDash val="das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" name="Rectangle à coins arrondis 3"/>
            <p:cNvSpPr/>
            <p:nvPr/>
          </p:nvSpPr>
          <p:spPr>
            <a:xfrm>
              <a:off x="1214414" y="4643446"/>
              <a:ext cx="1500198" cy="50006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s</a:t>
              </a:r>
              <a:r>
                <a:rPr lang="fr-FR" dirty="0" smtClean="0"/>
                <a:t>hnatld.py</a:t>
              </a:r>
              <a:endParaRPr lang="fr-FR" dirty="0"/>
            </a:p>
          </p:txBody>
        </p:sp>
        <p:sp>
          <p:nvSpPr>
            <p:cNvPr id="13" name="Rectangle à coins arrondis 12"/>
            <p:cNvSpPr/>
            <p:nvPr/>
          </p:nvSpPr>
          <p:spPr>
            <a:xfrm>
              <a:off x="6572264" y="1285860"/>
              <a:ext cx="1857388" cy="71438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s</a:t>
              </a:r>
              <a:r>
                <a:rPr lang="fr-FR" dirty="0" smtClean="0"/>
                <a:t>hnatd.py</a:t>
              </a:r>
              <a:endParaRPr lang="fr-FR" dirty="0"/>
            </a:p>
          </p:txBody>
        </p:sp>
        <p:sp>
          <p:nvSpPr>
            <p:cNvPr id="23" name="Rectangle à coins arrondis 22"/>
            <p:cNvSpPr/>
            <p:nvPr/>
          </p:nvSpPr>
          <p:spPr>
            <a:xfrm>
              <a:off x="6715140" y="4286256"/>
              <a:ext cx="1000132" cy="42862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Client</a:t>
              </a:r>
              <a:endParaRPr lang="fr-FR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8</Words>
  <Application>Microsoft Office PowerPoint</Application>
  <PresentationFormat>Affichage à l'écran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shNAT project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shNAT project</dc:title>
  <dc:creator>Lined</dc:creator>
  <cp:lastModifiedBy>Lined</cp:lastModifiedBy>
  <cp:revision>3</cp:revision>
  <dcterms:created xsi:type="dcterms:W3CDTF">2014-11-08T15:42:49Z</dcterms:created>
  <dcterms:modified xsi:type="dcterms:W3CDTF">2014-11-08T21:52:52Z</dcterms:modified>
</cp:coreProperties>
</file>