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5" r:id="rId3"/>
    <p:sldId id="364" r:id="rId4"/>
    <p:sldId id="447" r:id="rId5"/>
    <p:sldId id="412" r:id="rId6"/>
    <p:sldId id="431" r:id="rId7"/>
    <p:sldId id="432" r:id="rId8"/>
    <p:sldId id="422" r:id="rId9"/>
    <p:sldId id="423" r:id="rId10"/>
    <p:sldId id="424" r:id="rId11"/>
    <p:sldId id="449" r:id="rId12"/>
    <p:sldId id="450" r:id="rId13"/>
    <p:sldId id="451" r:id="rId14"/>
    <p:sldId id="443" r:id="rId15"/>
    <p:sldId id="444" r:id="rId16"/>
    <p:sldId id="445" r:id="rId17"/>
    <p:sldId id="446" r:id="rId18"/>
    <p:sldId id="434" r:id="rId19"/>
    <p:sldId id="435" r:id="rId20"/>
    <p:sldId id="452" r:id="rId21"/>
    <p:sldId id="40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7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Pradhan" userId="8deb9f21a71621b9" providerId="LiveId" clId="{D4FC34AF-5FAF-4DD0-95B3-8ABEBC8CF0D8}"/>
    <pc:docChg chg="undo custSel addSld delSld modSld">
      <pc:chgData name="Rahul Pradhan" userId="8deb9f21a71621b9" providerId="LiveId" clId="{D4FC34AF-5FAF-4DD0-95B3-8ABEBC8CF0D8}" dt="2022-12-08T04:24:43.792" v="133" actId="47"/>
      <pc:docMkLst>
        <pc:docMk/>
      </pc:docMkLst>
      <pc:sldChg chg="del">
        <pc:chgData name="Rahul Pradhan" userId="8deb9f21a71621b9" providerId="LiveId" clId="{D4FC34AF-5FAF-4DD0-95B3-8ABEBC8CF0D8}" dt="2022-12-08T04:22:44.507" v="48" actId="47"/>
        <pc:sldMkLst>
          <pc:docMk/>
          <pc:sldMk cId="0" sldId="365"/>
        </pc:sldMkLst>
      </pc:sldChg>
      <pc:sldChg chg="del">
        <pc:chgData name="Rahul Pradhan" userId="8deb9f21a71621b9" providerId="LiveId" clId="{D4FC34AF-5FAF-4DD0-95B3-8ABEBC8CF0D8}" dt="2022-12-08T04:22:46.145" v="49" actId="47"/>
        <pc:sldMkLst>
          <pc:docMk/>
          <pc:sldMk cId="0" sldId="366"/>
        </pc:sldMkLst>
      </pc:sldChg>
      <pc:sldChg chg="del">
        <pc:chgData name="Rahul Pradhan" userId="8deb9f21a71621b9" providerId="LiveId" clId="{D4FC34AF-5FAF-4DD0-95B3-8ABEBC8CF0D8}" dt="2022-12-08T04:22:48.377" v="51" actId="47"/>
        <pc:sldMkLst>
          <pc:docMk/>
          <pc:sldMk cId="0" sldId="373"/>
        </pc:sldMkLst>
      </pc:sldChg>
      <pc:sldChg chg="del">
        <pc:chgData name="Rahul Pradhan" userId="8deb9f21a71621b9" providerId="LiveId" clId="{D4FC34AF-5FAF-4DD0-95B3-8ABEBC8CF0D8}" dt="2022-12-08T04:17:39.329" v="41" actId="47"/>
        <pc:sldMkLst>
          <pc:docMk/>
          <pc:sldMk cId="0" sldId="394"/>
        </pc:sldMkLst>
      </pc:sldChg>
      <pc:sldChg chg="del">
        <pc:chgData name="Rahul Pradhan" userId="8deb9f21a71621b9" providerId="LiveId" clId="{D4FC34AF-5FAF-4DD0-95B3-8ABEBC8CF0D8}" dt="2022-12-08T04:22:41.361" v="46" actId="47"/>
        <pc:sldMkLst>
          <pc:docMk/>
          <pc:sldMk cId="0" sldId="395"/>
        </pc:sldMkLst>
      </pc:sldChg>
      <pc:sldChg chg="del">
        <pc:chgData name="Rahul Pradhan" userId="8deb9f21a71621b9" providerId="LiveId" clId="{D4FC34AF-5FAF-4DD0-95B3-8ABEBC8CF0D8}" dt="2022-12-08T04:22:43.211" v="47" actId="47"/>
        <pc:sldMkLst>
          <pc:docMk/>
          <pc:sldMk cId="0" sldId="396"/>
        </pc:sldMkLst>
      </pc:sldChg>
      <pc:sldChg chg="del">
        <pc:chgData name="Rahul Pradhan" userId="8deb9f21a71621b9" providerId="LiveId" clId="{D4FC34AF-5FAF-4DD0-95B3-8ABEBC8CF0D8}" dt="2022-12-08T04:22:54.360" v="58" actId="47"/>
        <pc:sldMkLst>
          <pc:docMk/>
          <pc:sldMk cId="0" sldId="397"/>
        </pc:sldMkLst>
      </pc:sldChg>
      <pc:sldChg chg="del">
        <pc:chgData name="Rahul Pradhan" userId="8deb9f21a71621b9" providerId="LiveId" clId="{D4FC34AF-5FAF-4DD0-95B3-8ABEBC8CF0D8}" dt="2022-12-08T04:22:50.061" v="53" actId="47"/>
        <pc:sldMkLst>
          <pc:docMk/>
          <pc:sldMk cId="0" sldId="404"/>
        </pc:sldMkLst>
      </pc:sldChg>
      <pc:sldChg chg="del">
        <pc:chgData name="Rahul Pradhan" userId="8deb9f21a71621b9" providerId="LiveId" clId="{D4FC34AF-5FAF-4DD0-95B3-8ABEBC8CF0D8}" dt="2022-12-08T04:22:54.870" v="59" actId="47"/>
        <pc:sldMkLst>
          <pc:docMk/>
          <pc:sldMk cId="0" sldId="406"/>
        </pc:sldMkLst>
      </pc:sldChg>
      <pc:sldChg chg="add del">
        <pc:chgData name="Rahul Pradhan" userId="8deb9f21a71621b9" providerId="LiveId" clId="{D4FC34AF-5FAF-4DD0-95B3-8ABEBC8CF0D8}" dt="2022-12-08T04:23:05.136" v="66" actId="47"/>
        <pc:sldMkLst>
          <pc:docMk/>
          <pc:sldMk cId="0" sldId="407"/>
        </pc:sldMkLst>
      </pc:sldChg>
      <pc:sldChg chg="del">
        <pc:chgData name="Rahul Pradhan" userId="8deb9f21a71621b9" providerId="LiveId" clId="{D4FC34AF-5FAF-4DD0-95B3-8ABEBC8CF0D8}" dt="2022-12-08T04:23:00.720" v="63" actId="47"/>
        <pc:sldMkLst>
          <pc:docMk/>
          <pc:sldMk cId="0" sldId="408"/>
        </pc:sldMkLst>
      </pc:sldChg>
      <pc:sldChg chg="addSp delSp modSp mod">
        <pc:chgData name="Rahul Pradhan" userId="8deb9f21a71621b9" providerId="LiveId" clId="{D4FC34AF-5FAF-4DD0-95B3-8ABEBC8CF0D8}" dt="2022-12-08T04:16:08.412" v="40" actId="1076"/>
        <pc:sldMkLst>
          <pc:docMk/>
          <pc:sldMk cId="0" sldId="423"/>
        </pc:sldMkLst>
        <pc:spChg chg="add mod">
          <ac:chgData name="Rahul Pradhan" userId="8deb9f21a71621b9" providerId="LiveId" clId="{D4FC34AF-5FAF-4DD0-95B3-8ABEBC8CF0D8}" dt="2022-12-08T04:13:00.706" v="4" actId="208"/>
          <ac:spMkLst>
            <pc:docMk/>
            <pc:sldMk cId="0" sldId="423"/>
            <ac:spMk id="5" creationId="{1089CFCB-736B-81DE-7B5B-D5D25006A1F6}"/>
          </ac:spMkLst>
        </pc:spChg>
        <pc:spChg chg="add mod">
          <ac:chgData name="Rahul Pradhan" userId="8deb9f21a71621b9" providerId="LiveId" clId="{D4FC34AF-5FAF-4DD0-95B3-8ABEBC8CF0D8}" dt="2022-12-08T04:13:10.445" v="7" actId="14100"/>
          <ac:spMkLst>
            <pc:docMk/>
            <pc:sldMk cId="0" sldId="423"/>
            <ac:spMk id="6" creationId="{AD15A083-5AD5-AFDA-E2BC-03CF8EBFD1C3}"/>
          </ac:spMkLst>
        </pc:spChg>
        <pc:spChg chg="add mod">
          <ac:chgData name="Rahul Pradhan" userId="8deb9f21a71621b9" providerId="LiveId" clId="{D4FC34AF-5FAF-4DD0-95B3-8ABEBC8CF0D8}" dt="2022-12-08T04:13:24.906" v="11" actId="14100"/>
          <ac:spMkLst>
            <pc:docMk/>
            <pc:sldMk cId="0" sldId="423"/>
            <ac:spMk id="7" creationId="{5458C17B-AB7E-26A9-D548-792C8DF9FE83}"/>
          </ac:spMkLst>
        </pc:spChg>
        <pc:spChg chg="add mod">
          <ac:chgData name="Rahul Pradhan" userId="8deb9f21a71621b9" providerId="LiveId" clId="{D4FC34AF-5FAF-4DD0-95B3-8ABEBC8CF0D8}" dt="2022-12-08T04:13:39.685" v="15" actId="14100"/>
          <ac:spMkLst>
            <pc:docMk/>
            <pc:sldMk cId="0" sldId="423"/>
            <ac:spMk id="8" creationId="{B3611523-6390-C82B-9634-813E7468D12B}"/>
          </ac:spMkLst>
        </pc:spChg>
        <pc:spChg chg="add mod">
          <ac:chgData name="Rahul Pradhan" userId="8deb9f21a71621b9" providerId="LiveId" clId="{D4FC34AF-5FAF-4DD0-95B3-8ABEBC8CF0D8}" dt="2022-12-08T04:14:26.120" v="23" actId="14100"/>
          <ac:spMkLst>
            <pc:docMk/>
            <pc:sldMk cId="0" sldId="423"/>
            <ac:spMk id="9" creationId="{14E4BFE9-775D-9D4B-7A72-67B55AC39551}"/>
          </ac:spMkLst>
        </pc:spChg>
        <pc:spChg chg="add mod">
          <ac:chgData name="Rahul Pradhan" userId="8deb9f21a71621b9" providerId="LiveId" clId="{D4FC34AF-5FAF-4DD0-95B3-8ABEBC8CF0D8}" dt="2022-12-08T04:14:37.467" v="27" actId="14100"/>
          <ac:spMkLst>
            <pc:docMk/>
            <pc:sldMk cId="0" sldId="423"/>
            <ac:spMk id="10" creationId="{0D388EAA-02C7-B28B-47FB-B947A40E8DA4}"/>
          </ac:spMkLst>
        </pc:spChg>
        <pc:spChg chg="add mod">
          <ac:chgData name="Rahul Pradhan" userId="8deb9f21a71621b9" providerId="LiveId" clId="{D4FC34AF-5FAF-4DD0-95B3-8ABEBC8CF0D8}" dt="2022-12-08T04:14:52.926" v="31" actId="14100"/>
          <ac:spMkLst>
            <pc:docMk/>
            <pc:sldMk cId="0" sldId="423"/>
            <ac:spMk id="11" creationId="{27FB4FF7-4106-714E-0804-E8EBCB8B4427}"/>
          </ac:spMkLst>
        </pc:spChg>
        <pc:graphicFrameChg chg="add del">
          <ac:chgData name="Rahul Pradhan" userId="8deb9f21a71621b9" providerId="LiveId" clId="{D4FC34AF-5FAF-4DD0-95B3-8ABEBC8CF0D8}" dt="2022-12-08T04:16:07.295" v="39" actId="478"/>
          <ac:graphicFrameMkLst>
            <pc:docMk/>
            <pc:sldMk cId="0" sldId="423"/>
            <ac:graphicFrameMk id="4" creationId="{00000000-0000-0000-0000-000000000000}"/>
          </ac:graphicFrameMkLst>
        </pc:graphicFrameChg>
        <pc:picChg chg="add mod">
          <ac:chgData name="Rahul Pradhan" userId="8deb9f21a71621b9" providerId="LiveId" clId="{D4FC34AF-5FAF-4DD0-95B3-8ABEBC8CF0D8}" dt="2022-12-08T04:16:08.412" v="40" actId="1076"/>
          <ac:picMkLst>
            <pc:docMk/>
            <pc:sldMk cId="0" sldId="423"/>
            <ac:picMk id="1026" creationId="{93A45C4E-7729-79B0-4188-EBEBE42EBACD}"/>
          </ac:picMkLst>
        </pc:picChg>
      </pc:sldChg>
      <pc:sldChg chg="del">
        <pc:chgData name="Rahul Pradhan" userId="8deb9f21a71621b9" providerId="LiveId" clId="{D4FC34AF-5FAF-4DD0-95B3-8ABEBC8CF0D8}" dt="2022-12-08T04:22:39.931" v="45" actId="47"/>
        <pc:sldMkLst>
          <pc:docMk/>
          <pc:sldMk cId="0" sldId="438"/>
        </pc:sldMkLst>
      </pc:sldChg>
      <pc:sldChg chg="del">
        <pc:chgData name="Rahul Pradhan" userId="8deb9f21a71621b9" providerId="LiveId" clId="{D4FC34AF-5FAF-4DD0-95B3-8ABEBC8CF0D8}" dt="2022-12-08T04:22:35.496" v="43" actId="47"/>
        <pc:sldMkLst>
          <pc:docMk/>
          <pc:sldMk cId="0" sldId="439"/>
        </pc:sldMkLst>
      </pc:sldChg>
      <pc:sldChg chg="del">
        <pc:chgData name="Rahul Pradhan" userId="8deb9f21a71621b9" providerId="LiveId" clId="{D4FC34AF-5FAF-4DD0-95B3-8ABEBC8CF0D8}" dt="2022-12-08T04:22:38.970" v="44" actId="47"/>
        <pc:sldMkLst>
          <pc:docMk/>
          <pc:sldMk cId="0" sldId="440"/>
        </pc:sldMkLst>
      </pc:sldChg>
      <pc:sldChg chg="add del">
        <pc:chgData name="Rahul Pradhan" userId="8deb9f21a71621b9" providerId="LiveId" clId="{D4FC34AF-5FAF-4DD0-95B3-8ABEBC8CF0D8}" dt="2022-12-08T04:24:43.792" v="133" actId="47"/>
        <pc:sldMkLst>
          <pc:docMk/>
          <pc:sldMk cId="0" sldId="446"/>
        </pc:sldMkLst>
      </pc:sldChg>
      <pc:sldChg chg="del">
        <pc:chgData name="Rahul Pradhan" userId="8deb9f21a71621b9" providerId="LiveId" clId="{D4FC34AF-5FAF-4DD0-95B3-8ABEBC8CF0D8}" dt="2022-12-08T04:17:40.160" v="42" actId="47"/>
        <pc:sldMkLst>
          <pc:docMk/>
          <pc:sldMk cId="0" sldId="448"/>
        </pc:sldMkLst>
      </pc:sldChg>
      <pc:sldChg chg="modSp add del mod">
        <pc:chgData name="Rahul Pradhan" userId="8deb9f21a71621b9" providerId="LiveId" clId="{D4FC34AF-5FAF-4DD0-95B3-8ABEBC8CF0D8}" dt="2022-12-08T04:24:35.309" v="131" actId="20577"/>
        <pc:sldMkLst>
          <pc:docMk/>
          <pc:sldMk cId="1411042296" sldId="452"/>
        </pc:sldMkLst>
        <pc:spChg chg="mod">
          <ac:chgData name="Rahul Pradhan" userId="8deb9f21a71621b9" providerId="LiveId" clId="{D4FC34AF-5FAF-4DD0-95B3-8ABEBC8CF0D8}" dt="2022-12-08T04:23:42.828" v="74" actId="20577"/>
          <ac:spMkLst>
            <pc:docMk/>
            <pc:sldMk cId="1411042296" sldId="452"/>
            <ac:spMk id="4" creationId="{00000000-0000-0000-0000-000000000000}"/>
          </ac:spMkLst>
        </pc:spChg>
        <pc:spChg chg="mod">
          <ac:chgData name="Rahul Pradhan" userId="8deb9f21a71621b9" providerId="LiveId" clId="{D4FC34AF-5FAF-4DD0-95B3-8ABEBC8CF0D8}" dt="2022-12-08T04:24:35.309" v="131" actId="20577"/>
          <ac:spMkLst>
            <pc:docMk/>
            <pc:sldMk cId="1411042296" sldId="452"/>
            <ac:spMk id="5" creationId="{00000000-0000-0000-0000-000000000000}"/>
          </ac:spMkLst>
        </pc:spChg>
        <pc:spChg chg="mod">
          <ac:chgData name="Rahul Pradhan" userId="8deb9f21a71621b9" providerId="LiveId" clId="{D4FC34AF-5FAF-4DD0-95B3-8ABEBC8CF0D8}" dt="2022-12-08T04:24:18.328" v="83" actId="20577"/>
          <ac:spMkLst>
            <pc:docMk/>
            <pc:sldMk cId="1411042296" sldId="452"/>
            <ac:spMk id="6" creationId="{00000000-0000-0000-0000-000000000000}"/>
          </ac:spMkLst>
        </pc:spChg>
      </pc:sldChg>
      <pc:sldChg chg="del">
        <pc:chgData name="Rahul Pradhan" userId="8deb9f21a71621b9" providerId="LiveId" clId="{D4FC34AF-5FAF-4DD0-95B3-8ABEBC8CF0D8}" dt="2022-12-08T04:22:48.859" v="52" actId="47"/>
        <pc:sldMkLst>
          <pc:docMk/>
          <pc:sldMk cId="0" sldId="454"/>
        </pc:sldMkLst>
      </pc:sldChg>
      <pc:sldChg chg="del">
        <pc:chgData name="Rahul Pradhan" userId="8deb9f21a71621b9" providerId="LiveId" clId="{D4FC34AF-5FAF-4DD0-95B3-8ABEBC8CF0D8}" dt="2022-12-08T04:22:51.045" v="54" actId="47"/>
        <pc:sldMkLst>
          <pc:docMk/>
          <pc:sldMk cId="0" sldId="455"/>
        </pc:sldMkLst>
      </pc:sldChg>
      <pc:sldChg chg="del">
        <pc:chgData name="Rahul Pradhan" userId="8deb9f21a71621b9" providerId="LiveId" clId="{D4FC34AF-5FAF-4DD0-95B3-8ABEBC8CF0D8}" dt="2022-12-08T04:22:51.738" v="55" actId="47"/>
        <pc:sldMkLst>
          <pc:docMk/>
          <pc:sldMk cId="0" sldId="456"/>
        </pc:sldMkLst>
      </pc:sldChg>
      <pc:sldChg chg="del">
        <pc:chgData name="Rahul Pradhan" userId="8deb9f21a71621b9" providerId="LiveId" clId="{D4FC34AF-5FAF-4DD0-95B3-8ABEBC8CF0D8}" dt="2022-12-08T04:22:52.612" v="56" actId="47"/>
        <pc:sldMkLst>
          <pc:docMk/>
          <pc:sldMk cId="0" sldId="457"/>
        </pc:sldMkLst>
      </pc:sldChg>
      <pc:sldChg chg="del">
        <pc:chgData name="Rahul Pradhan" userId="8deb9f21a71621b9" providerId="LiveId" clId="{D4FC34AF-5FAF-4DD0-95B3-8ABEBC8CF0D8}" dt="2022-12-08T04:22:53.865" v="57" actId="47"/>
        <pc:sldMkLst>
          <pc:docMk/>
          <pc:sldMk cId="0" sldId="458"/>
        </pc:sldMkLst>
      </pc:sldChg>
      <pc:sldChg chg="del">
        <pc:chgData name="Rahul Pradhan" userId="8deb9f21a71621b9" providerId="LiveId" clId="{D4FC34AF-5FAF-4DD0-95B3-8ABEBC8CF0D8}" dt="2022-12-08T04:22:55.716" v="60" actId="47"/>
        <pc:sldMkLst>
          <pc:docMk/>
          <pc:sldMk cId="0" sldId="459"/>
        </pc:sldMkLst>
      </pc:sldChg>
      <pc:sldChg chg="add del">
        <pc:chgData name="Rahul Pradhan" userId="8deb9f21a71621b9" providerId="LiveId" clId="{D4FC34AF-5FAF-4DD0-95B3-8ABEBC8CF0D8}" dt="2022-12-08T04:23:10.941" v="68" actId="47"/>
        <pc:sldMkLst>
          <pc:docMk/>
          <pc:sldMk cId="0" sldId="4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46F51-AB36-463D-B5CA-C4D34FB0DAAD}" type="doc">
      <dgm:prSet loTypeId="urn:microsoft.com/office/officeart/2005/8/layout/radial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8BC85B1-944C-4497-91D3-5F25EEA25C2B}">
      <dgm:prSet phldrT="[Text]" custT="1"/>
      <dgm:spPr/>
      <dgm:t>
        <a:bodyPr/>
        <a:lstStyle/>
        <a:p>
          <a:r>
            <a:rPr lang="en-US" sz="1600" b="1" dirty="0">
              <a:latin typeface="+mn-lt"/>
              <a:cs typeface="Times New Roman" panose="02020603050405020304" pitchFamily="18" charset="0"/>
            </a:rPr>
            <a:t>Pig Philosophy</a:t>
          </a:r>
        </a:p>
      </dgm:t>
    </dgm:pt>
    <dgm:pt modelId="{650AE526-F385-495C-8D13-88AC5F4B9669}" type="parTrans" cxnId="{3ACEB17D-ABAA-4F56-9DCE-CBE13AD66CBC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20750095-05F4-4CC7-94C3-E5AC974316F0}" type="sibTrans" cxnId="{3ACEB17D-ABAA-4F56-9DCE-CBE13AD66CBC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2542207D-DAE2-4250-9388-ACDE5C93EC77}">
      <dgm:prSet phldrT="[Text]" custT="1"/>
      <dgm:spPr/>
      <dgm:t>
        <a:bodyPr/>
        <a:lstStyle/>
        <a:p>
          <a:r>
            <a:rPr lang="en-US" sz="1600" b="1" dirty="0">
              <a:latin typeface="+mn-lt"/>
              <a:cs typeface="Times New Roman" panose="02020603050405020304" pitchFamily="18" charset="0"/>
            </a:rPr>
            <a:t>Pigs Fly</a:t>
          </a:r>
        </a:p>
      </dgm:t>
    </dgm:pt>
    <dgm:pt modelId="{E2A02A95-1FAA-497F-BDD3-E072301BB5C1}" type="parTrans" cxnId="{C533BB10-5CDD-4739-81C2-38EBD9D9273A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1D5BF03F-B886-4275-BE75-E8DBFF04E4E0}" type="sibTrans" cxnId="{C533BB10-5CDD-4739-81C2-38EBD9D9273A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8C6CBAA3-9EE5-4E5A-976B-8E312B949A24}">
      <dgm:prSet phldrT="[Text]" custT="1"/>
      <dgm:spPr/>
      <dgm:t>
        <a:bodyPr/>
        <a:lstStyle/>
        <a:p>
          <a:r>
            <a:rPr lang="en-US" sz="1600" b="1" dirty="0">
              <a:latin typeface="+mn-lt"/>
              <a:cs typeface="Times New Roman" panose="02020603050405020304" pitchFamily="18" charset="0"/>
            </a:rPr>
            <a:t>Pigs Eat Anything</a:t>
          </a:r>
        </a:p>
      </dgm:t>
    </dgm:pt>
    <dgm:pt modelId="{6B4EE480-A374-4689-BB4F-D01AC50FBA67}" type="parTrans" cxnId="{BB274E88-377D-4753-A6F1-7A8881DB53DA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4317767B-4D6F-4DBE-9337-19C91390C008}" type="sibTrans" cxnId="{BB274E88-377D-4753-A6F1-7A8881DB53DA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0A4D0C25-CFEB-4481-8F81-7CC4A4563E19}">
      <dgm:prSet phldrT="[Text]" custT="1"/>
      <dgm:spPr/>
      <dgm:t>
        <a:bodyPr/>
        <a:lstStyle/>
        <a:p>
          <a:r>
            <a:rPr lang="en-US" sz="1600" b="1" dirty="0">
              <a:latin typeface="+mn-lt"/>
              <a:cs typeface="Times New Roman" panose="02020603050405020304" pitchFamily="18" charset="0"/>
            </a:rPr>
            <a:t>Pigs Live Anywhere</a:t>
          </a:r>
        </a:p>
      </dgm:t>
    </dgm:pt>
    <dgm:pt modelId="{6E4C108B-0F4F-468F-98DC-7E33E7649507}" type="parTrans" cxnId="{A9F91B61-0EBE-44DC-B6A1-2F8079A93395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E0FCF871-AE60-48FA-BF60-85CFE14A2B29}" type="sibTrans" cxnId="{A9F91B61-0EBE-44DC-B6A1-2F8079A93395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7E04A844-EC3F-438F-A32F-A3DE12523441}">
      <dgm:prSet phldrT="[Text]" custT="1"/>
      <dgm:spPr/>
      <dgm:t>
        <a:bodyPr/>
        <a:lstStyle/>
        <a:p>
          <a:r>
            <a:rPr lang="en-US" sz="1600" b="1" dirty="0">
              <a:latin typeface="+mn-lt"/>
              <a:cs typeface="Times New Roman" panose="02020603050405020304" pitchFamily="18" charset="0"/>
            </a:rPr>
            <a:t>Pigs are Domestic Animals</a:t>
          </a:r>
        </a:p>
      </dgm:t>
    </dgm:pt>
    <dgm:pt modelId="{DB8B3F5E-8A1D-4658-882B-B33B8E434382}" type="parTrans" cxnId="{62348407-EEA8-4809-9D4B-005DDC6FD6F6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F04AB281-FA1F-4564-8B3D-FF565DE7EB64}" type="sibTrans" cxnId="{62348407-EEA8-4809-9D4B-005DDC6FD6F6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5E40CA4C-5E1D-44FD-90FF-CF86B4896C24}" type="pres">
      <dgm:prSet presAssocID="{F5C46F51-AB36-463D-B5CA-C4D34FB0DAAD}" presName="composite" presStyleCnt="0">
        <dgm:presLayoutVars>
          <dgm:chMax val="1"/>
          <dgm:dir/>
          <dgm:resizeHandles val="exact"/>
        </dgm:presLayoutVars>
      </dgm:prSet>
      <dgm:spPr/>
    </dgm:pt>
    <dgm:pt modelId="{8EF9D948-B80F-4965-8CAA-02E930120F95}" type="pres">
      <dgm:prSet presAssocID="{F5C46F51-AB36-463D-B5CA-C4D34FB0DAAD}" presName="radial" presStyleCnt="0">
        <dgm:presLayoutVars>
          <dgm:animLvl val="ctr"/>
        </dgm:presLayoutVars>
      </dgm:prSet>
      <dgm:spPr/>
    </dgm:pt>
    <dgm:pt modelId="{42FD7844-0144-4171-B2D4-690EC58B0DD6}" type="pres">
      <dgm:prSet presAssocID="{98BC85B1-944C-4497-91D3-5F25EEA25C2B}" presName="centerShape" presStyleLbl="vennNode1" presStyleIdx="0" presStyleCnt="5"/>
      <dgm:spPr/>
    </dgm:pt>
    <dgm:pt modelId="{9659819E-D24C-4F96-8733-5BED7EBB676F}" type="pres">
      <dgm:prSet presAssocID="{2542207D-DAE2-4250-9388-ACDE5C93EC77}" presName="node" presStyleLbl="vennNode1" presStyleIdx="1" presStyleCnt="5">
        <dgm:presLayoutVars>
          <dgm:bulletEnabled val="1"/>
        </dgm:presLayoutVars>
      </dgm:prSet>
      <dgm:spPr/>
    </dgm:pt>
    <dgm:pt modelId="{246CFC30-5850-4072-927E-5EA34FD0E144}" type="pres">
      <dgm:prSet presAssocID="{8C6CBAA3-9EE5-4E5A-976B-8E312B949A24}" presName="node" presStyleLbl="vennNode1" presStyleIdx="2" presStyleCnt="5" custScaleX="121778" custScaleY="107325">
        <dgm:presLayoutVars>
          <dgm:bulletEnabled val="1"/>
        </dgm:presLayoutVars>
      </dgm:prSet>
      <dgm:spPr/>
    </dgm:pt>
    <dgm:pt modelId="{A0EAA5D8-28AF-43A2-87AA-7301C80232E8}" type="pres">
      <dgm:prSet presAssocID="{0A4D0C25-CFEB-4481-8F81-7CC4A4563E19}" presName="node" presStyleLbl="vennNode1" presStyleIdx="3" presStyleCnt="5" custScaleX="135804" custScaleY="118939">
        <dgm:presLayoutVars>
          <dgm:bulletEnabled val="1"/>
        </dgm:presLayoutVars>
      </dgm:prSet>
      <dgm:spPr/>
    </dgm:pt>
    <dgm:pt modelId="{637535C2-CF66-4833-84D8-FB4FB2A6576C}" type="pres">
      <dgm:prSet presAssocID="{7E04A844-EC3F-438F-A32F-A3DE12523441}" presName="node" presStyleLbl="vennNode1" presStyleIdx="4" presStyleCnt="5" custScaleX="115712" custScaleY="109737">
        <dgm:presLayoutVars>
          <dgm:bulletEnabled val="1"/>
        </dgm:presLayoutVars>
      </dgm:prSet>
      <dgm:spPr/>
    </dgm:pt>
  </dgm:ptLst>
  <dgm:cxnLst>
    <dgm:cxn modelId="{FA722002-DF2F-4C4D-BE8F-723B4F87551C}" type="presOf" srcId="{7E04A844-EC3F-438F-A32F-A3DE12523441}" destId="{637535C2-CF66-4833-84D8-FB4FB2A6576C}" srcOrd="0" destOrd="0" presId="urn:microsoft.com/office/officeart/2005/8/layout/radial3"/>
    <dgm:cxn modelId="{62348407-EEA8-4809-9D4B-005DDC6FD6F6}" srcId="{98BC85B1-944C-4497-91D3-5F25EEA25C2B}" destId="{7E04A844-EC3F-438F-A32F-A3DE12523441}" srcOrd="3" destOrd="0" parTransId="{DB8B3F5E-8A1D-4658-882B-B33B8E434382}" sibTransId="{F04AB281-FA1F-4564-8B3D-FF565DE7EB64}"/>
    <dgm:cxn modelId="{C533BB10-5CDD-4739-81C2-38EBD9D9273A}" srcId="{98BC85B1-944C-4497-91D3-5F25EEA25C2B}" destId="{2542207D-DAE2-4250-9388-ACDE5C93EC77}" srcOrd="0" destOrd="0" parTransId="{E2A02A95-1FAA-497F-BDD3-E072301BB5C1}" sibTransId="{1D5BF03F-B886-4275-BE75-E8DBFF04E4E0}"/>
    <dgm:cxn modelId="{87E71D11-34B0-4474-886E-3D309D5EAB11}" type="presOf" srcId="{8C6CBAA3-9EE5-4E5A-976B-8E312B949A24}" destId="{246CFC30-5850-4072-927E-5EA34FD0E144}" srcOrd="0" destOrd="0" presId="urn:microsoft.com/office/officeart/2005/8/layout/radial3"/>
    <dgm:cxn modelId="{C90FB431-B3BE-476D-9EBB-FD2A629C18AF}" type="presOf" srcId="{98BC85B1-944C-4497-91D3-5F25EEA25C2B}" destId="{42FD7844-0144-4171-B2D4-690EC58B0DD6}" srcOrd="0" destOrd="0" presId="urn:microsoft.com/office/officeart/2005/8/layout/radial3"/>
    <dgm:cxn modelId="{BE801160-9E92-48F5-954C-8596B270C944}" type="presOf" srcId="{2542207D-DAE2-4250-9388-ACDE5C93EC77}" destId="{9659819E-D24C-4F96-8733-5BED7EBB676F}" srcOrd="0" destOrd="0" presId="urn:microsoft.com/office/officeart/2005/8/layout/radial3"/>
    <dgm:cxn modelId="{A9F91B61-0EBE-44DC-B6A1-2F8079A93395}" srcId="{98BC85B1-944C-4497-91D3-5F25EEA25C2B}" destId="{0A4D0C25-CFEB-4481-8F81-7CC4A4563E19}" srcOrd="2" destOrd="0" parTransId="{6E4C108B-0F4F-468F-98DC-7E33E7649507}" sibTransId="{E0FCF871-AE60-48FA-BF60-85CFE14A2B29}"/>
    <dgm:cxn modelId="{3ACEB17D-ABAA-4F56-9DCE-CBE13AD66CBC}" srcId="{F5C46F51-AB36-463D-B5CA-C4D34FB0DAAD}" destId="{98BC85B1-944C-4497-91D3-5F25EEA25C2B}" srcOrd="0" destOrd="0" parTransId="{650AE526-F385-495C-8D13-88AC5F4B9669}" sibTransId="{20750095-05F4-4CC7-94C3-E5AC974316F0}"/>
    <dgm:cxn modelId="{BB274E88-377D-4753-A6F1-7A8881DB53DA}" srcId="{98BC85B1-944C-4497-91D3-5F25EEA25C2B}" destId="{8C6CBAA3-9EE5-4E5A-976B-8E312B949A24}" srcOrd="1" destOrd="0" parTransId="{6B4EE480-A374-4689-BB4F-D01AC50FBA67}" sibTransId="{4317767B-4D6F-4DBE-9337-19C91390C008}"/>
    <dgm:cxn modelId="{13BDC8B6-801D-45CA-9DE9-5EC364C896BD}" type="presOf" srcId="{F5C46F51-AB36-463D-B5CA-C4D34FB0DAAD}" destId="{5E40CA4C-5E1D-44FD-90FF-CF86B4896C24}" srcOrd="0" destOrd="0" presId="urn:microsoft.com/office/officeart/2005/8/layout/radial3"/>
    <dgm:cxn modelId="{BBB412EB-5946-495E-AB8B-527D0E46F2BD}" type="presOf" srcId="{0A4D0C25-CFEB-4481-8F81-7CC4A4563E19}" destId="{A0EAA5D8-28AF-43A2-87AA-7301C80232E8}" srcOrd="0" destOrd="0" presId="urn:microsoft.com/office/officeart/2005/8/layout/radial3"/>
    <dgm:cxn modelId="{DEB24876-BE2D-43F7-8D8B-1530899A7A76}" type="presParOf" srcId="{5E40CA4C-5E1D-44FD-90FF-CF86B4896C24}" destId="{8EF9D948-B80F-4965-8CAA-02E930120F95}" srcOrd="0" destOrd="0" presId="urn:microsoft.com/office/officeart/2005/8/layout/radial3"/>
    <dgm:cxn modelId="{5C860C4D-422C-4CC8-8CDE-0ABCCE5F0374}" type="presParOf" srcId="{8EF9D948-B80F-4965-8CAA-02E930120F95}" destId="{42FD7844-0144-4171-B2D4-690EC58B0DD6}" srcOrd="0" destOrd="0" presId="urn:microsoft.com/office/officeart/2005/8/layout/radial3"/>
    <dgm:cxn modelId="{97276BDF-B131-4336-BCA6-C81E4DFE1C64}" type="presParOf" srcId="{8EF9D948-B80F-4965-8CAA-02E930120F95}" destId="{9659819E-D24C-4F96-8733-5BED7EBB676F}" srcOrd="1" destOrd="0" presId="urn:microsoft.com/office/officeart/2005/8/layout/radial3"/>
    <dgm:cxn modelId="{CF73BAE9-0D7A-4071-A4F0-E108D0FCC6EE}" type="presParOf" srcId="{8EF9D948-B80F-4965-8CAA-02E930120F95}" destId="{246CFC30-5850-4072-927E-5EA34FD0E144}" srcOrd="2" destOrd="0" presId="urn:microsoft.com/office/officeart/2005/8/layout/radial3"/>
    <dgm:cxn modelId="{215CAD54-D64B-47E1-8B83-414DA720C017}" type="presParOf" srcId="{8EF9D948-B80F-4965-8CAA-02E930120F95}" destId="{A0EAA5D8-28AF-43A2-87AA-7301C80232E8}" srcOrd="3" destOrd="0" presId="urn:microsoft.com/office/officeart/2005/8/layout/radial3"/>
    <dgm:cxn modelId="{447ED5C2-C918-41F5-BDA2-E88C723F8DB6}" type="presParOf" srcId="{8EF9D948-B80F-4965-8CAA-02E930120F95}" destId="{637535C2-CF66-4833-84D8-FB4FB2A6576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D7844-0144-4171-B2D4-690EC58B0DD6}">
      <dsp:nvSpPr>
        <dsp:cNvPr id="0" name=""/>
        <dsp:cNvSpPr/>
      </dsp:nvSpPr>
      <dsp:spPr>
        <a:xfrm>
          <a:off x="2493994" y="978885"/>
          <a:ext cx="2591463" cy="25914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Pig Philosophy</a:t>
          </a:r>
        </a:p>
      </dsp:txBody>
      <dsp:txXfrm>
        <a:off x="2873505" y="1358396"/>
        <a:ext cx="1832441" cy="1832441"/>
      </dsp:txXfrm>
    </dsp:sp>
    <dsp:sp modelId="{9659819E-D24C-4F96-8733-5BED7EBB676F}">
      <dsp:nvSpPr>
        <dsp:cNvPr id="0" name=""/>
        <dsp:cNvSpPr/>
      </dsp:nvSpPr>
      <dsp:spPr>
        <a:xfrm>
          <a:off x="3141859" y="-60887"/>
          <a:ext cx="1295731" cy="129573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Pigs Fly</a:t>
          </a:r>
        </a:p>
      </dsp:txBody>
      <dsp:txXfrm>
        <a:off x="3331614" y="128868"/>
        <a:ext cx="916221" cy="916221"/>
      </dsp:txXfrm>
    </dsp:sp>
    <dsp:sp modelId="{246CFC30-5850-4072-927E-5EA34FD0E144}">
      <dsp:nvSpPr>
        <dsp:cNvPr id="0" name=""/>
        <dsp:cNvSpPr/>
      </dsp:nvSpPr>
      <dsp:spPr>
        <a:xfrm>
          <a:off x="4688406" y="1579295"/>
          <a:ext cx="1577916" cy="139064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Pigs Eat Anything</a:t>
          </a:r>
        </a:p>
      </dsp:txBody>
      <dsp:txXfrm>
        <a:off x="4919486" y="1782950"/>
        <a:ext cx="1115756" cy="983334"/>
      </dsp:txXfrm>
    </dsp:sp>
    <dsp:sp modelId="{A0EAA5D8-28AF-43A2-87AA-7301C80232E8}">
      <dsp:nvSpPr>
        <dsp:cNvPr id="0" name=""/>
        <dsp:cNvSpPr/>
      </dsp:nvSpPr>
      <dsp:spPr>
        <a:xfrm>
          <a:off x="2909897" y="3191690"/>
          <a:ext cx="1759655" cy="154113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Pigs Live Anywhere</a:t>
          </a:r>
        </a:p>
      </dsp:txBody>
      <dsp:txXfrm>
        <a:off x="3167593" y="3417383"/>
        <a:ext cx="1244263" cy="1089744"/>
      </dsp:txXfrm>
    </dsp:sp>
    <dsp:sp modelId="{637535C2-CF66-4833-84D8-FB4FB2A6576C}">
      <dsp:nvSpPr>
        <dsp:cNvPr id="0" name=""/>
        <dsp:cNvSpPr/>
      </dsp:nvSpPr>
      <dsp:spPr>
        <a:xfrm>
          <a:off x="1352428" y="1563668"/>
          <a:ext cx="1499317" cy="1421897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Pigs are Domestic Animals</a:t>
          </a:r>
        </a:p>
      </dsp:txBody>
      <dsp:txXfrm>
        <a:off x="1571998" y="1771900"/>
        <a:ext cx="1060177" cy="1005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90833-705D-4A62-980C-33DE343F4756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2314-66AE-428C-89D6-BE0681C7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DBB5-B938-4F9F-AAF4-6D549C492B01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5DDDB-A1EE-46FB-804D-D18D13FC36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1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0506C1-DCF7-4CAF-99A2-6D473BA34DCE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975AB3B-9A09-4225-9B8A-60A3F336FD4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B2B71-4B27-4354-B344-8610DE0E8754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12F85-3861-4DE9-92BB-88E9E6A533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B42B0-43ED-49BE-93D9-C13270A615B2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1C853-950C-4338-B064-E02E3803A6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DDB16-8069-4029-801C-0AF4C10D1A34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87D03-E5A3-4153-8D58-DE09E9E8B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6D8E0-74B5-41A2-AC8C-AF7F05D14071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8D1CFB9A-6A85-4301-B83E-4413842F4A0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23498A-A53D-44CF-B42D-9AFAA7DE4BE5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B9322-4BDA-4527-9803-7B4FADF21B0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3CB858C-24E1-49B3-B400-62D834C1673B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3FD7C-6CC2-45B6-A6B7-0F581008A73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9A232-CD2A-404E-847E-422DE401B09B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26358-9D51-48D7-BEA1-FB59EA1A7A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029E-DE87-496E-AC3B-459A242DFF66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95183D8-4440-4788-A457-FBA41DB9C39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7AFB-5A27-4E93-ADCA-83020DDF5FC9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1926-CD85-4C58-8DBE-CC405647305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37F14C-2B2C-41C3-A7D9-F5F54FEEE204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9F7DDBC2-ED20-4141-97F6-EA09A3EC179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54E21F-DC29-49F6-8423-F3F82A6DC14B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67FF6C81-0B47-477D-B30F-4F91E6773E3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1" r:id="rId2"/>
    <p:sldLayoutId id="2147483876" r:id="rId3"/>
    <p:sldLayoutId id="2147483877" r:id="rId4"/>
    <p:sldLayoutId id="2147483878" r:id="rId5"/>
    <p:sldLayoutId id="2147483872" r:id="rId6"/>
    <p:sldLayoutId id="2147483879" r:id="rId7"/>
    <p:sldLayoutId id="2147483873" r:id="rId8"/>
    <p:sldLayoutId id="2147483880" r:id="rId9"/>
    <p:sldLayoutId id="2147483874" r:id="rId10"/>
    <p:sldLayoutId id="21474838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143125"/>
            <a:ext cx="8358188" cy="1828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sz="3200" b="1" dirty="0">
                <a:solidFill>
                  <a:srgbClr val="F4850A"/>
                </a:solidFill>
              </a:rPr>
            </a:br>
            <a:r>
              <a:rPr lang="en-US" dirty="0"/>
              <a:t>Introduction to PIG</a:t>
            </a:r>
            <a:br>
              <a:rPr lang="en-US" b="1" dirty="0">
                <a:latin typeface="Trebuchet MS" panose="020B0603020202020204" pitchFamily="34" charset="0"/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sz="320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571500" y="4000500"/>
            <a:ext cx="8239125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  <a:latin typeface="Tw Cen MT" pitchFamily="34" charset="0"/>
              </a:rPr>
              <a:t>Presented By </a:t>
            </a: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  <a:latin typeface="Tw Cen MT" pitchFamily="34" charset="0"/>
              </a:rPr>
              <a:t>Rahul Pradhan</a:t>
            </a: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  <a:latin typeface="Tw Cen MT" pitchFamily="34" charset="0"/>
              </a:rPr>
              <a:t>Dept of Computer Engineering &amp; Applications</a:t>
            </a: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  <a:latin typeface="Tw Cen MT" pitchFamily="34" charset="0"/>
              </a:rPr>
              <a:t>GLA University India</a:t>
            </a:r>
            <a:endParaRPr lang="en-IN" sz="2000" b="1" dirty="0">
              <a:solidFill>
                <a:srgbClr val="FFFFFF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Pig Latin Statements are generally ordered as follows: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3575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statement that reads data from the file system.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3575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Series of statements to perform transformations.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3575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DUMP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to display/store result.</a:t>
            </a:r>
          </a:p>
          <a:p>
            <a:pPr marL="938212" lvl="2" indent="-34290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Here A is relation and NOT a variable</a:t>
            </a:r>
            <a:endParaRPr lang="en-US" sz="21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4495800"/>
            <a:ext cx="6506980" cy="1752600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'student'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filter A by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4.0;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generate UPPER 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A INTO ‘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myreport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57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Pig Latin two types of comments are supported: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line comments that begin with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“--” (two hyphens).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Multiline comments that begin with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“/*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end with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*/”.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57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Valid Identifiers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A1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A1_2014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65227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Arithmetic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Comparison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Boolean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= 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AND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! 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 in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457200"/>
          </a:xfrm>
        </p:spPr>
        <p:txBody>
          <a:bodyPr/>
          <a:lstStyle/>
          <a:p>
            <a:r>
              <a:rPr lang="en-US" sz="2400" b="1" dirty="0"/>
              <a:t>Simple Data Types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77527"/>
              </p:ext>
            </p:extLst>
          </p:nvPr>
        </p:nvGraphicFramePr>
        <p:xfrm>
          <a:off x="1752600" y="1981200"/>
          <a:ext cx="662940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Whole numbers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Large whole numbers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Decimals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double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Very precise decimals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chararray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 strings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bytearray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Raw bytes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datetime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Datetime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 or 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4572000"/>
            <a:ext cx="2642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Complex Data Types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60533"/>
              </p:ext>
            </p:extLst>
          </p:nvPr>
        </p:nvGraphicFramePr>
        <p:xfrm>
          <a:off x="1828800" y="4953000"/>
          <a:ext cx="6400800" cy="1517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 ordered set of fields.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Example: (2,3)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collection of tuples.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Example: {(2,3),(7,5)}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map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key, value pair (open # Apache)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Running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Pig can run in two ways: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Interactive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Invoke </a:t>
            </a:r>
            <a:r>
              <a:rPr lang="en-US" sz="2100" b="1" dirty="0">
                <a:ea typeface="Calibri" panose="020F0502020204030204" pitchFamily="34" charset="0"/>
                <a:cs typeface="Times New Roman" panose="02020603050405020304" pitchFamily="18" charset="0"/>
              </a:rPr>
              <a:t>grunt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 Shell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Type pig to get grunt shell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A= load ‘/</a:t>
            </a:r>
            <a:r>
              <a:rPr lang="en-US" sz="2100" dirty="0" err="1"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/student.tsv’ as ( </a:t>
            </a:r>
            <a:r>
              <a:rPr lang="en-US" sz="2100" dirty="0" err="1"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, name, </a:t>
            </a:r>
            <a:r>
              <a:rPr lang="en-US" sz="2100" dirty="0" err="1"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DUMP A;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Batch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Create </a:t>
            </a:r>
            <a:r>
              <a:rPr lang="en-US" sz="2100" b="1" dirty="0"/>
              <a:t>Pig Script </a:t>
            </a:r>
            <a:r>
              <a:rPr lang="en-US" sz="2100" dirty="0"/>
              <a:t>to run pig in batch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Write </a:t>
            </a:r>
            <a:r>
              <a:rPr lang="en-US" sz="2100" b="1" dirty="0"/>
              <a:t>Pig Latin Statements</a:t>
            </a:r>
            <a:r>
              <a:rPr lang="en-US" sz="2100" dirty="0"/>
              <a:t> in a file and save it </a:t>
            </a:r>
            <a:r>
              <a:rPr lang="en-US" sz="2100" b="1" dirty="0"/>
              <a:t>“.pig”</a:t>
            </a:r>
            <a:r>
              <a:rPr lang="en-US" sz="2100" dirty="0"/>
              <a:t> extension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Execution Modes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You can execute pig in two modes: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Local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You need to have your files in local file system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ea typeface="Calibri" panose="020F0502020204030204" pitchFamily="34" charset="0"/>
                <a:cs typeface="Times New Roman" panose="02020603050405020304" pitchFamily="18" charset="0"/>
              </a:rPr>
              <a:t>Pig –x local filename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Map Reduce Mode (Default Mode)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You need to have access to a Hadoop Cluster to read/write file. 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a typeface="Calibri" panose="020F0502020204030204" pitchFamily="34" charset="0"/>
                <a:cs typeface="Times New Roman" panose="02020603050405020304" pitchFamily="18" charset="0"/>
              </a:rPr>
              <a:t>pig filename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62200"/>
          </a:xfrm>
        </p:spPr>
        <p:txBody>
          <a:bodyPr/>
          <a:lstStyle/>
          <a:p>
            <a:r>
              <a:rPr lang="en-US" sz="2400" dirty="0"/>
              <a:t>FILTER</a:t>
            </a:r>
          </a:p>
          <a:p>
            <a:r>
              <a:rPr lang="en-US" sz="2400" dirty="0"/>
              <a:t>FOREACH</a:t>
            </a:r>
          </a:p>
          <a:p>
            <a:r>
              <a:rPr lang="en-US" sz="2400" dirty="0"/>
              <a:t>GROUP</a:t>
            </a:r>
          </a:p>
          <a:p>
            <a:r>
              <a:rPr lang="en-US" sz="2400" dirty="0"/>
              <a:t>DISTINCT</a:t>
            </a:r>
          </a:p>
          <a:p>
            <a:r>
              <a:rPr lang="en-US" sz="2400" dirty="0"/>
              <a:t>LIMIT</a:t>
            </a:r>
          </a:p>
          <a:p>
            <a:r>
              <a:rPr lang="en-US" sz="2400" dirty="0"/>
              <a:t>ORDERBY</a:t>
            </a:r>
          </a:p>
          <a:p>
            <a:r>
              <a:rPr lang="en-US" sz="2400" dirty="0"/>
              <a:t>JOIN</a:t>
            </a:r>
          </a:p>
          <a:p>
            <a:r>
              <a:rPr lang="en-US" sz="2400" dirty="0"/>
              <a:t>UNION</a:t>
            </a:r>
          </a:p>
          <a:p>
            <a:r>
              <a:rPr lang="en-US" sz="2400" dirty="0"/>
              <a:t>SPLIT </a:t>
            </a:r>
          </a:p>
          <a:p>
            <a:r>
              <a:rPr lang="en-US" sz="2400" dirty="0"/>
              <a:t>SAMPLE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FILTER-BY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those student where the GPA is greater than 4.0.</a:t>
            </a:r>
            <a:endParaRPr lang="en-US" dirty="0"/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685800" y="2590800"/>
            <a:ext cx="8305800" cy="2209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BFBFB"/>
              </a:gs>
              <a:gs pos="100000">
                <a:srgbClr val="D0D0D0"/>
              </a:gs>
            </a:gsLst>
            <a:lin ang="5400000"/>
          </a:gra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filter A by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4.0;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4400" b="1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rPr>
              <a:t>FOREACH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1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19088" lvl="0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3500" dirty="0">
                <a:latin typeface="+mn-lt"/>
                <a:cs typeface="+mn-cs"/>
              </a:rPr>
              <a:t>Display the name of all students in uppercase.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743200"/>
            <a:ext cx="7691213" cy="1611562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generate UPPER 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704437"/>
              </p:ext>
            </p:extLst>
          </p:nvPr>
        </p:nvGraphicFramePr>
        <p:xfrm>
          <a:off x="609600" y="1371600"/>
          <a:ext cx="8244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rebuchet MS" panose="020B0603020202020204" pitchFamily="34" charset="0"/>
                        </a:rPr>
                        <a:t>Learning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rebuchet MS" panose="020B0603020202020204" pitchFamily="34" charset="0"/>
                        </a:rPr>
                        <a:t>Learning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02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rebuchet MS" panose="020B0603020202020204" pitchFamily="34" charset="0"/>
                        </a:rPr>
                        <a:t>Introduction to Pig</a:t>
                      </a:r>
                    </a:p>
                    <a:p>
                      <a:pPr algn="l"/>
                      <a:endParaRPr lang="en-US" b="1" baseline="0" dirty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b="0" baseline="0" dirty="0">
                          <a:latin typeface="Trebuchet MS" panose="020B0603020202020204" pitchFamily="34" charset="0"/>
                        </a:rPr>
                        <a:t>To study the key features and anatomy of Pig.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b="0" baseline="0" dirty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b="0" baseline="0" dirty="0">
                          <a:latin typeface="Trebuchet MS" panose="020B0603020202020204" pitchFamily="34" charset="0"/>
                        </a:rPr>
                        <a:t>To study the execution modes of Pig.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b="0" baseline="0" dirty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b="0" baseline="0" dirty="0">
                          <a:latin typeface="Trebuchet MS" panose="020B0603020202020204" pitchFamily="34" charset="0"/>
                        </a:rPr>
                        <a:t>To study the various relational operators in pig.</a:t>
                      </a:r>
                    </a:p>
                    <a:p>
                      <a:pPr algn="l"/>
                      <a:endParaRPr lang="en-US" baseline="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Tx/>
                        <a:buAutoNum type="alphaLcParenR"/>
                      </a:pPr>
                      <a:endParaRPr lang="en-US" dirty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l">
                        <a:buFontTx/>
                        <a:buAutoNum type="alphaLcParenR"/>
                      </a:pPr>
                      <a:endParaRPr lang="en-US" dirty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l">
                        <a:buFontTx/>
                        <a:buAutoNum type="alphaLcParenR"/>
                      </a:pPr>
                      <a:r>
                        <a:rPr lang="en-US" dirty="0">
                          <a:latin typeface="Trebuchet MS" panose="020B0603020202020204" pitchFamily="34" charset="0"/>
                        </a:rPr>
                        <a:t>To have an easy</a:t>
                      </a:r>
                      <a:r>
                        <a:rPr lang="en-US" baseline="0" dirty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dirty="0">
                          <a:latin typeface="Trebuchet MS" panose="020B0603020202020204" pitchFamily="34" charset="0"/>
                        </a:rPr>
                        <a:t>comprehension on </a:t>
                      </a:r>
                      <a:r>
                        <a:rPr lang="en-US" baseline="0" dirty="0">
                          <a:latin typeface="Trebuchet MS" panose="020B0603020202020204" pitchFamily="34" charset="0"/>
                        </a:rPr>
                        <a:t> when to use and when NOT to use Pig.</a:t>
                      </a:r>
                    </a:p>
                    <a:p>
                      <a:pPr marL="342900" indent="-342900" algn="l">
                        <a:buFontTx/>
                        <a:buAutoNum type="alphaLcParenR"/>
                      </a:pPr>
                      <a:endParaRPr lang="en-US" baseline="0" dirty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l">
                        <a:buFontTx/>
                        <a:buAutoNum type="alphaLcParenR"/>
                      </a:pPr>
                      <a:r>
                        <a:rPr lang="en-US" dirty="0">
                          <a:latin typeface="Trebuchet MS" panose="020B0603020202020204" pitchFamily="34" charset="0"/>
                        </a:rPr>
                        <a:t>To be able to differentiate between Pig and Hive.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4400" b="1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rPr>
              <a:t>LIMIT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1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19088" lvl="0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3500" dirty="0">
                <a:latin typeface="+mn-lt"/>
                <a:cs typeface="+mn-cs"/>
              </a:rPr>
              <a:t>Display first 3 rows.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743200"/>
            <a:ext cx="7691213" cy="1611562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LIMIT A 3;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4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Vs.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70578"/>
              </p:ext>
            </p:extLst>
          </p:nvPr>
        </p:nvGraphicFramePr>
        <p:xfrm>
          <a:off x="609600" y="1676402"/>
          <a:ext cx="8077199" cy="4114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Features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Pig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Hive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Used By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Programmers and Researchers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Analyst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Used For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Programming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Reporting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Language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Procedural data flow language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SQL Like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Suitable For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Semi - Structured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Structured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Schema / Types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Explicit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Implicit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UDF Support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Join / Order / Sort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DFS Direct Access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 (Implicit)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 (Explicit)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Web Interface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Partitions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Shell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300" dirty="0"/>
              <a:t>What is Pig?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/>
              <a:t>Key Features of Pig</a:t>
            </a:r>
          </a:p>
          <a:p>
            <a:pPr lvl="0"/>
            <a:r>
              <a:rPr lang="en-US" sz="2300" dirty="0"/>
              <a:t>The Anatomy of Pig</a:t>
            </a:r>
          </a:p>
          <a:p>
            <a:pPr lvl="0"/>
            <a:r>
              <a:rPr lang="en-US" sz="2300" dirty="0"/>
              <a:t>Pig on </a:t>
            </a:r>
            <a:r>
              <a:rPr lang="en-US" sz="2300" dirty="0" err="1"/>
              <a:t>Hadoop</a:t>
            </a:r>
            <a:endParaRPr lang="en-US" sz="2300" dirty="0"/>
          </a:p>
          <a:p>
            <a:pPr lvl="0"/>
            <a:r>
              <a:rPr lang="en-US" sz="2300" dirty="0"/>
              <a:t>Pig Philosophy</a:t>
            </a:r>
          </a:p>
          <a:p>
            <a:pPr lvl="0"/>
            <a:r>
              <a:rPr lang="en-US" sz="2300" dirty="0"/>
              <a:t>Pig Latin Overview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/>
              <a:t>Pig Latin Statements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/>
              <a:t>Pig Latin: Identifiers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/>
              <a:t>Pig Latin: Comments</a:t>
            </a:r>
          </a:p>
          <a:p>
            <a:pPr lvl="0"/>
            <a:r>
              <a:rPr lang="en-US" sz="2300" dirty="0"/>
              <a:t>Data Types in Pig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/>
              <a:t>Simple Data Types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/>
              <a:t>Complex Data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Running Pig</a:t>
            </a:r>
          </a:p>
          <a:p>
            <a:pPr lvl="0"/>
            <a:r>
              <a:rPr lang="en-US" sz="2400" dirty="0"/>
              <a:t>Execution Modes of Pig</a:t>
            </a:r>
          </a:p>
          <a:p>
            <a:pPr lvl="0"/>
            <a:r>
              <a:rPr lang="en-US" sz="2400" dirty="0"/>
              <a:t>Relational Operators</a:t>
            </a:r>
          </a:p>
          <a:p>
            <a:pPr lvl="0"/>
            <a:r>
              <a:rPr lang="en-US" sz="2400" dirty="0" err="1"/>
              <a:t>Eval</a:t>
            </a:r>
            <a:r>
              <a:rPr lang="en-US" sz="2400" dirty="0"/>
              <a:t> Function</a:t>
            </a:r>
          </a:p>
          <a:p>
            <a:pPr lvl="0"/>
            <a:r>
              <a:rPr lang="en-US" sz="2400" dirty="0"/>
              <a:t>Piggy Bank</a:t>
            </a:r>
          </a:p>
          <a:p>
            <a:pPr lvl="0"/>
            <a:r>
              <a:rPr lang="en-US" sz="2400" dirty="0"/>
              <a:t>When to use Pig?</a:t>
            </a:r>
          </a:p>
          <a:p>
            <a:pPr lvl="0"/>
            <a:r>
              <a:rPr lang="en-US" sz="2400" dirty="0"/>
              <a:t>When NOT to use Pig?</a:t>
            </a:r>
          </a:p>
          <a:p>
            <a:pPr lvl="0"/>
            <a:r>
              <a:rPr lang="en-US" sz="2400" dirty="0"/>
              <a:t>Pig versus Hive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What is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Apache Pig is a platform for data analysis.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It is an alternative to Map Reduce Programming.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was developed as a research project at Yahoo.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Features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 algn="just"/>
            <a:r>
              <a:rPr lang="en-US" sz="2400" dirty="0"/>
              <a:t>It provides an </a:t>
            </a:r>
            <a:r>
              <a:rPr lang="en-US" sz="2400" b="1" dirty="0"/>
              <a:t>engine</a:t>
            </a:r>
            <a:r>
              <a:rPr lang="en-US" sz="2400" dirty="0"/>
              <a:t> for executing </a:t>
            </a:r>
            <a:r>
              <a:rPr lang="en-US" sz="2400" b="1" dirty="0"/>
              <a:t>data flows</a:t>
            </a:r>
            <a:r>
              <a:rPr lang="en-US" sz="2400" dirty="0"/>
              <a:t> (how your data should flow). Pig processes data in parallel on the </a:t>
            </a:r>
            <a:r>
              <a:rPr lang="en-US" sz="2400" dirty="0" err="1"/>
              <a:t>Hadoop</a:t>
            </a:r>
            <a:r>
              <a:rPr lang="en-US" sz="2400" dirty="0"/>
              <a:t> cluster.</a:t>
            </a:r>
          </a:p>
          <a:p>
            <a:pPr marL="285750" indent="-285750" algn="just"/>
            <a:r>
              <a:rPr lang="en-US" sz="2400" dirty="0"/>
              <a:t>It provides a language called “</a:t>
            </a:r>
            <a:r>
              <a:rPr lang="en-US" sz="2400" b="1" dirty="0"/>
              <a:t>Pig Latin”</a:t>
            </a:r>
            <a:r>
              <a:rPr lang="en-US" sz="2400" dirty="0"/>
              <a:t> to express data flows.</a:t>
            </a:r>
          </a:p>
          <a:p>
            <a:pPr marL="285750" indent="-285750" algn="just"/>
            <a:r>
              <a:rPr lang="en-US" sz="2400" dirty="0"/>
              <a:t>Pig Latin contains operators for many of the traditional data operations such as join, filter, sort, etc.</a:t>
            </a:r>
          </a:p>
          <a:p>
            <a:pPr marL="285750" indent="-285750" algn="just"/>
            <a:r>
              <a:rPr lang="en-US" sz="2400" dirty="0"/>
              <a:t>It allows users to develop their own functions (User Defined Functions) for reading, processing, and writing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The Anatomy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main components of Pig are as follows:</a:t>
            </a:r>
          </a:p>
          <a:p>
            <a:pPr marL="606425" lvl="1" indent="-285750">
              <a:lnSpc>
                <a:spcPct val="150000"/>
              </a:lnSpc>
            </a:pPr>
            <a:r>
              <a:rPr lang="en-US" dirty="0"/>
              <a:t>Data flow language (</a:t>
            </a:r>
            <a:r>
              <a:rPr lang="en-US" b="1" dirty="0"/>
              <a:t>Pig Latin</a:t>
            </a:r>
            <a:r>
              <a:rPr lang="en-US" dirty="0"/>
              <a:t>).</a:t>
            </a:r>
          </a:p>
          <a:p>
            <a:pPr marL="606425" lvl="1" indent="-285750">
              <a:lnSpc>
                <a:spcPct val="150000"/>
              </a:lnSpc>
            </a:pPr>
            <a:r>
              <a:rPr lang="en-US" dirty="0"/>
              <a:t>Interactive shell where you can type Pig Latin statements (</a:t>
            </a:r>
            <a:r>
              <a:rPr lang="en-US" b="1" dirty="0"/>
              <a:t>Grunt</a:t>
            </a:r>
            <a:r>
              <a:rPr lang="en-US" dirty="0"/>
              <a:t>).</a:t>
            </a:r>
          </a:p>
          <a:p>
            <a:pPr marL="606425" lvl="1" indent="-285750">
              <a:lnSpc>
                <a:spcPct val="150000"/>
              </a:lnSpc>
            </a:pPr>
            <a:r>
              <a:rPr lang="en-US" dirty="0"/>
              <a:t>Pig interpreter and execution engine.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on </a:t>
            </a:r>
            <a:r>
              <a:rPr lang="en-US" b="1" dirty="0" err="1">
                <a:latin typeface="Trebuchet MS" panose="020B0603020202020204" pitchFamily="34" charset="0"/>
              </a:rPr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Pig runs on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Pig uses both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Distributed File System and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Programming.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By default, Pig reads input files from HDFS. Pig stores the intermediate data (data produced by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jobs) and the output in HDFS.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However, Pig can also read input from and place output to other sources.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4366817"/>
              </p:ext>
            </p:extLst>
          </p:nvPr>
        </p:nvGraphicFramePr>
        <p:xfrm>
          <a:off x="839448" y="1424066"/>
          <a:ext cx="7618751" cy="467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Big Data and Analytics by Seema Acharya and Subhashini Chellappan Copyright  2015, WILEY INDIA PVT. LTD. Introduction to Pig - PDF Free Download">
            <a:extLst>
              <a:ext uri="{FF2B5EF4-FFF2-40B4-BE49-F238E27FC236}">
                <a16:creationId xmlns:a16="http://schemas.microsoft.com/office/drawing/2014/main" id="{93A45C4E-7729-79B0-4188-EBEBE42EB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B8D4EC"/>
              </a:clrFrom>
              <a:clrTo>
                <a:srgbClr val="B8D4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89CFCB-736B-81DE-7B5B-D5D25006A1F6}"/>
              </a:ext>
            </a:extLst>
          </p:cNvPr>
          <p:cNvSpPr/>
          <p:nvPr/>
        </p:nvSpPr>
        <p:spPr>
          <a:xfrm>
            <a:off x="457200" y="1676400"/>
            <a:ext cx="1905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5A083-5AD5-AFDA-E2BC-03CF8EBFD1C3}"/>
              </a:ext>
            </a:extLst>
          </p:cNvPr>
          <p:cNvSpPr/>
          <p:nvPr/>
        </p:nvSpPr>
        <p:spPr>
          <a:xfrm>
            <a:off x="76200" y="4343400"/>
            <a:ext cx="228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8C17B-AB7E-26A9-D548-792C8DF9FE83}"/>
              </a:ext>
            </a:extLst>
          </p:cNvPr>
          <p:cNvSpPr/>
          <p:nvPr/>
        </p:nvSpPr>
        <p:spPr>
          <a:xfrm>
            <a:off x="19756" y="6019800"/>
            <a:ext cx="3104444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11523-6390-C82B-9634-813E7468D12B}"/>
              </a:ext>
            </a:extLst>
          </p:cNvPr>
          <p:cNvSpPr/>
          <p:nvPr/>
        </p:nvSpPr>
        <p:spPr>
          <a:xfrm>
            <a:off x="76200" y="5105400"/>
            <a:ext cx="457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4BFE9-775D-9D4B-7A72-67B55AC39551}"/>
              </a:ext>
            </a:extLst>
          </p:cNvPr>
          <p:cNvSpPr/>
          <p:nvPr/>
        </p:nvSpPr>
        <p:spPr>
          <a:xfrm>
            <a:off x="8305800" y="1524000"/>
            <a:ext cx="9144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88EAA-02C7-B28B-47FB-B947A40E8DA4}"/>
              </a:ext>
            </a:extLst>
          </p:cNvPr>
          <p:cNvSpPr/>
          <p:nvPr/>
        </p:nvSpPr>
        <p:spPr>
          <a:xfrm>
            <a:off x="7086600" y="1524000"/>
            <a:ext cx="12192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FB4FF7-4106-714E-0804-E8EBCB8B4427}"/>
              </a:ext>
            </a:extLst>
          </p:cNvPr>
          <p:cNvSpPr/>
          <p:nvPr/>
        </p:nvSpPr>
        <p:spPr>
          <a:xfrm>
            <a:off x="6705600" y="4724400"/>
            <a:ext cx="16002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1363</TotalTime>
  <Words>963</Words>
  <Application>Microsoft Office PowerPoint</Application>
  <PresentationFormat>On-screen Show (4:3)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Tw Cen MT</vt:lpstr>
      <vt:lpstr>Wingdings</vt:lpstr>
      <vt:lpstr>Wingdings 2</vt:lpstr>
      <vt:lpstr>Median</vt:lpstr>
      <vt:lpstr> Introduction to PIG  </vt:lpstr>
      <vt:lpstr>Agenda</vt:lpstr>
      <vt:lpstr>Agenda</vt:lpstr>
      <vt:lpstr>Agenda</vt:lpstr>
      <vt:lpstr>What is Pig?</vt:lpstr>
      <vt:lpstr>Features of Pig</vt:lpstr>
      <vt:lpstr>The Anatomy of Pig</vt:lpstr>
      <vt:lpstr>Pig on Hadoop</vt:lpstr>
      <vt:lpstr>Pig Philosophy</vt:lpstr>
      <vt:lpstr>Pig Latin Overview: Statements</vt:lpstr>
      <vt:lpstr>Pig Latin Overview: Comments</vt:lpstr>
      <vt:lpstr>Pig Latin Overview: Identifiers</vt:lpstr>
      <vt:lpstr>Pig Latin Overview: Operators</vt:lpstr>
      <vt:lpstr>Data Types in PIG</vt:lpstr>
      <vt:lpstr>Running Pig</vt:lpstr>
      <vt:lpstr>Execution Modes of Pig</vt:lpstr>
      <vt:lpstr>Relational Operators</vt:lpstr>
      <vt:lpstr>FILTER-BY</vt:lpstr>
      <vt:lpstr>PowerPoint Presentation</vt:lpstr>
      <vt:lpstr>PowerPoint Presentation</vt:lpstr>
      <vt:lpstr>Pig Vs. Hive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dilip</dc:creator>
  <cp:lastModifiedBy>Rahul Pradhan</cp:lastModifiedBy>
  <cp:revision>473</cp:revision>
  <dcterms:created xsi:type="dcterms:W3CDTF">2016-12-28T14:10:24Z</dcterms:created>
  <dcterms:modified xsi:type="dcterms:W3CDTF">2022-12-08T04:24:59Z</dcterms:modified>
</cp:coreProperties>
</file>