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5"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05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1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Pradhan" userId="8deb9f21a71621b9" providerId="LiveId" clId="{939EC209-2C96-41BF-85C0-5770A346A4E2}"/>
    <pc:docChg chg="undo custSel addSld delSld modSld">
      <pc:chgData name="Rahul Pradhan" userId="8deb9f21a71621b9" providerId="LiveId" clId="{939EC209-2C96-41BF-85C0-5770A346A4E2}" dt="2022-11-20T15:44:05.898" v="2470" actId="20577"/>
      <pc:docMkLst>
        <pc:docMk/>
      </pc:docMkLst>
      <pc:sldChg chg="modSp new mod">
        <pc:chgData name="Rahul Pradhan" userId="8deb9f21a71621b9" providerId="LiveId" clId="{939EC209-2C96-41BF-85C0-5770A346A4E2}" dt="2022-11-20T14:29:30.259" v="30" actId="20577"/>
        <pc:sldMkLst>
          <pc:docMk/>
          <pc:sldMk cId="3518828876" sldId="256"/>
        </pc:sldMkLst>
        <pc:spChg chg="mod">
          <ac:chgData name="Rahul Pradhan" userId="8deb9f21a71621b9" providerId="LiveId" clId="{939EC209-2C96-41BF-85C0-5770A346A4E2}" dt="2022-11-20T14:29:30.259" v="30" actId="20577"/>
          <ac:spMkLst>
            <pc:docMk/>
            <pc:sldMk cId="3518828876" sldId="256"/>
            <ac:spMk id="2" creationId="{4B4E030C-6381-FEF5-DBAF-185CC28A89A9}"/>
          </ac:spMkLst>
        </pc:spChg>
      </pc:sldChg>
      <pc:sldChg chg="addSp modSp new mod modShow">
        <pc:chgData name="Rahul Pradhan" userId="8deb9f21a71621b9" providerId="LiveId" clId="{939EC209-2C96-41BF-85C0-5770A346A4E2}" dt="2022-11-20T14:47:38.958" v="788" actId="729"/>
        <pc:sldMkLst>
          <pc:docMk/>
          <pc:sldMk cId="2808741811" sldId="257"/>
        </pc:sldMkLst>
        <pc:spChg chg="mod">
          <ac:chgData name="Rahul Pradhan" userId="8deb9f21a71621b9" providerId="LiveId" clId="{939EC209-2C96-41BF-85C0-5770A346A4E2}" dt="2022-11-20T14:29:37.286" v="43" actId="20577"/>
          <ac:spMkLst>
            <pc:docMk/>
            <pc:sldMk cId="2808741811" sldId="257"/>
            <ac:spMk id="2" creationId="{E5623E6D-67B1-1A87-EE83-FB26F56FED61}"/>
          </ac:spMkLst>
        </pc:spChg>
        <pc:spChg chg="mod">
          <ac:chgData name="Rahul Pradhan" userId="8deb9f21a71621b9" providerId="LiveId" clId="{939EC209-2C96-41BF-85C0-5770A346A4E2}" dt="2022-11-20T14:31:21.026" v="178" actId="20577"/>
          <ac:spMkLst>
            <pc:docMk/>
            <pc:sldMk cId="2808741811" sldId="257"/>
            <ac:spMk id="3" creationId="{ADF88D88-486C-6873-EBAB-2A3F28ACE9BB}"/>
          </ac:spMkLst>
        </pc:spChg>
        <pc:picChg chg="add mod modCrop">
          <ac:chgData name="Rahul Pradhan" userId="8deb9f21a71621b9" providerId="LiveId" clId="{939EC209-2C96-41BF-85C0-5770A346A4E2}" dt="2022-11-20T14:33:10.604" v="188" actId="14100"/>
          <ac:picMkLst>
            <pc:docMk/>
            <pc:sldMk cId="2808741811" sldId="257"/>
            <ac:picMk id="5" creationId="{77847650-2743-8FCD-B901-F068CA627BE4}"/>
          </ac:picMkLst>
        </pc:picChg>
      </pc:sldChg>
      <pc:sldChg chg="addSp delSp modSp add mod modShow">
        <pc:chgData name="Rahul Pradhan" userId="8deb9f21a71621b9" providerId="LiveId" clId="{939EC209-2C96-41BF-85C0-5770A346A4E2}" dt="2022-11-20T14:47:38.958" v="788" actId="729"/>
        <pc:sldMkLst>
          <pc:docMk/>
          <pc:sldMk cId="640398700" sldId="258"/>
        </pc:sldMkLst>
        <pc:spChg chg="mod">
          <ac:chgData name="Rahul Pradhan" userId="8deb9f21a71621b9" providerId="LiveId" clId="{939EC209-2C96-41BF-85C0-5770A346A4E2}" dt="2022-11-20T14:34:28.860" v="262" actId="6549"/>
          <ac:spMkLst>
            <pc:docMk/>
            <pc:sldMk cId="640398700" sldId="258"/>
            <ac:spMk id="3" creationId="{ADF88D88-486C-6873-EBAB-2A3F28ACE9BB}"/>
          </ac:spMkLst>
        </pc:spChg>
        <pc:picChg chg="del">
          <ac:chgData name="Rahul Pradhan" userId="8deb9f21a71621b9" providerId="LiveId" clId="{939EC209-2C96-41BF-85C0-5770A346A4E2}" dt="2022-11-20T14:34:02.796" v="257" actId="478"/>
          <ac:picMkLst>
            <pc:docMk/>
            <pc:sldMk cId="640398700" sldId="258"/>
            <ac:picMk id="5" creationId="{77847650-2743-8FCD-B901-F068CA627BE4}"/>
          </ac:picMkLst>
        </pc:picChg>
        <pc:picChg chg="add mod modCrop">
          <ac:chgData name="Rahul Pradhan" userId="8deb9f21a71621b9" providerId="LiveId" clId="{939EC209-2C96-41BF-85C0-5770A346A4E2}" dt="2022-11-20T14:34:54.190" v="269" actId="1076"/>
          <ac:picMkLst>
            <pc:docMk/>
            <pc:sldMk cId="640398700" sldId="258"/>
            <ac:picMk id="6" creationId="{F99B6A40-3C3E-A3AE-E502-657F0B48356F}"/>
          </ac:picMkLst>
        </pc:picChg>
      </pc:sldChg>
      <pc:sldChg chg="addSp modSp new mod modShow">
        <pc:chgData name="Rahul Pradhan" userId="8deb9f21a71621b9" providerId="LiveId" clId="{939EC209-2C96-41BF-85C0-5770A346A4E2}" dt="2022-11-20T14:47:38.958" v="788" actId="729"/>
        <pc:sldMkLst>
          <pc:docMk/>
          <pc:sldMk cId="1670659933" sldId="259"/>
        </pc:sldMkLst>
        <pc:spChg chg="mod">
          <ac:chgData name="Rahul Pradhan" userId="8deb9f21a71621b9" providerId="LiveId" clId="{939EC209-2C96-41BF-85C0-5770A346A4E2}" dt="2022-11-20T14:35:07.464" v="274" actId="20577"/>
          <ac:spMkLst>
            <pc:docMk/>
            <pc:sldMk cId="1670659933" sldId="259"/>
            <ac:spMk id="2" creationId="{7BB0E6B4-E4EB-45B7-779B-EE0B3C2D4544}"/>
          </ac:spMkLst>
        </pc:spChg>
        <pc:spChg chg="mod">
          <ac:chgData name="Rahul Pradhan" userId="8deb9f21a71621b9" providerId="LiveId" clId="{939EC209-2C96-41BF-85C0-5770A346A4E2}" dt="2022-11-20T14:35:57.324" v="390" actId="20577"/>
          <ac:spMkLst>
            <pc:docMk/>
            <pc:sldMk cId="1670659933" sldId="259"/>
            <ac:spMk id="3" creationId="{26776384-1C0E-D3FF-CAFF-A0B6B37DCB96}"/>
          </ac:spMkLst>
        </pc:spChg>
        <pc:picChg chg="add mod">
          <ac:chgData name="Rahul Pradhan" userId="8deb9f21a71621b9" providerId="LiveId" clId="{939EC209-2C96-41BF-85C0-5770A346A4E2}" dt="2022-11-20T14:36:38.827" v="392" actId="1076"/>
          <ac:picMkLst>
            <pc:docMk/>
            <pc:sldMk cId="1670659933" sldId="259"/>
            <ac:picMk id="5" creationId="{EE58B761-6394-527D-A304-F1CC3B3929D6}"/>
          </ac:picMkLst>
        </pc:picChg>
      </pc:sldChg>
      <pc:sldChg chg="addSp modSp new mod modShow">
        <pc:chgData name="Rahul Pradhan" userId="8deb9f21a71621b9" providerId="LiveId" clId="{939EC209-2C96-41BF-85C0-5770A346A4E2}" dt="2022-11-20T14:47:38.958" v="788" actId="729"/>
        <pc:sldMkLst>
          <pc:docMk/>
          <pc:sldMk cId="1294314014" sldId="260"/>
        </pc:sldMkLst>
        <pc:spChg chg="mod">
          <ac:chgData name="Rahul Pradhan" userId="8deb9f21a71621b9" providerId="LiveId" clId="{939EC209-2C96-41BF-85C0-5770A346A4E2}" dt="2022-11-20T14:37:13.808" v="411" actId="20577"/>
          <ac:spMkLst>
            <pc:docMk/>
            <pc:sldMk cId="1294314014" sldId="260"/>
            <ac:spMk id="2" creationId="{5E9A69EF-2F8C-4E60-C19E-36985AF21584}"/>
          </ac:spMkLst>
        </pc:spChg>
        <pc:spChg chg="mod">
          <ac:chgData name="Rahul Pradhan" userId="8deb9f21a71621b9" providerId="LiveId" clId="{939EC209-2C96-41BF-85C0-5770A346A4E2}" dt="2022-11-20T14:38:35.141" v="468" actId="20577"/>
          <ac:spMkLst>
            <pc:docMk/>
            <pc:sldMk cId="1294314014" sldId="260"/>
            <ac:spMk id="3" creationId="{3B73571F-6310-5CEA-392E-6306C971FDCD}"/>
          </ac:spMkLst>
        </pc:spChg>
        <pc:picChg chg="add mod">
          <ac:chgData name="Rahul Pradhan" userId="8deb9f21a71621b9" providerId="LiveId" clId="{939EC209-2C96-41BF-85C0-5770A346A4E2}" dt="2022-11-20T14:37:50.100" v="449" actId="1076"/>
          <ac:picMkLst>
            <pc:docMk/>
            <pc:sldMk cId="1294314014" sldId="260"/>
            <ac:picMk id="5" creationId="{25C29E01-CFD3-920D-7348-3A8E6121D021}"/>
          </ac:picMkLst>
        </pc:picChg>
        <pc:picChg chg="add mod">
          <ac:chgData name="Rahul Pradhan" userId="8deb9f21a71621b9" providerId="LiveId" clId="{939EC209-2C96-41BF-85C0-5770A346A4E2}" dt="2022-11-20T14:38:24.298" v="452" actId="1076"/>
          <ac:picMkLst>
            <pc:docMk/>
            <pc:sldMk cId="1294314014" sldId="260"/>
            <ac:picMk id="7" creationId="{1BAB329B-7337-1AC1-53FD-78A48548FE3E}"/>
          </ac:picMkLst>
        </pc:picChg>
      </pc:sldChg>
      <pc:sldChg chg="addSp delSp modSp add mod modShow">
        <pc:chgData name="Rahul Pradhan" userId="8deb9f21a71621b9" providerId="LiveId" clId="{939EC209-2C96-41BF-85C0-5770A346A4E2}" dt="2022-11-20T14:47:38.958" v="788" actId="729"/>
        <pc:sldMkLst>
          <pc:docMk/>
          <pc:sldMk cId="2436951058" sldId="261"/>
        </pc:sldMkLst>
        <pc:spChg chg="mod">
          <ac:chgData name="Rahul Pradhan" userId="8deb9f21a71621b9" providerId="LiveId" clId="{939EC209-2C96-41BF-85C0-5770A346A4E2}" dt="2022-11-20T14:40:51.699" v="561" actId="2711"/>
          <ac:spMkLst>
            <pc:docMk/>
            <pc:sldMk cId="2436951058" sldId="261"/>
            <ac:spMk id="3" creationId="{3B73571F-6310-5CEA-392E-6306C971FDCD}"/>
          </ac:spMkLst>
        </pc:spChg>
        <pc:spChg chg="add mod">
          <ac:chgData name="Rahul Pradhan" userId="8deb9f21a71621b9" providerId="LiveId" clId="{939EC209-2C96-41BF-85C0-5770A346A4E2}" dt="2022-11-20T14:40:35.677" v="560" actId="693"/>
          <ac:spMkLst>
            <pc:docMk/>
            <pc:sldMk cId="2436951058" sldId="261"/>
            <ac:spMk id="8" creationId="{C2B1CF50-DF6A-C5F4-5A9F-0E852F687F91}"/>
          </ac:spMkLst>
        </pc:spChg>
        <pc:picChg chg="del">
          <ac:chgData name="Rahul Pradhan" userId="8deb9f21a71621b9" providerId="LiveId" clId="{939EC209-2C96-41BF-85C0-5770A346A4E2}" dt="2022-11-20T14:39:30.153" v="470" actId="478"/>
          <ac:picMkLst>
            <pc:docMk/>
            <pc:sldMk cId="2436951058" sldId="261"/>
            <ac:picMk id="5" creationId="{25C29E01-CFD3-920D-7348-3A8E6121D021}"/>
          </ac:picMkLst>
        </pc:picChg>
        <pc:picChg chg="add mod">
          <ac:chgData name="Rahul Pradhan" userId="8deb9f21a71621b9" providerId="LiveId" clId="{939EC209-2C96-41BF-85C0-5770A346A4E2}" dt="2022-11-20T14:40:10.148" v="555" actId="1076"/>
          <ac:picMkLst>
            <pc:docMk/>
            <pc:sldMk cId="2436951058" sldId="261"/>
            <ac:picMk id="6" creationId="{B35A61E1-34A5-1D1B-293B-C9EDF31CF697}"/>
          </ac:picMkLst>
        </pc:picChg>
        <pc:picChg chg="del">
          <ac:chgData name="Rahul Pradhan" userId="8deb9f21a71621b9" providerId="LiveId" clId="{939EC209-2C96-41BF-85C0-5770A346A4E2}" dt="2022-11-20T14:39:31.170" v="471" actId="478"/>
          <ac:picMkLst>
            <pc:docMk/>
            <pc:sldMk cId="2436951058" sldId="261"/>
            <ac:picMk id="7" creationId="{1BAB329B-7337-1AC1-53FD-78A48548FE3E}"/>
          </ac:picMkLst>
        </pc:picChg>
      </pc:sldChg>
      <pc:sldChg chg="addSp modSp new mod modShow">
        <pc:chgData name="Rahul Pradhan" userId="8deb9f21a71621b9" providerId="LiveId" clId="{939EC209-2C96-41BF-85C0-5770A346A4E2}" dt="2022-11-20T14:47:38.958" v="788" actId="729"/>
        <pc:sldMkLst>
          <pc:docMk/>
          <pc:sldMk cId="315734965" sldId="262"/>
        </pc:sldMkLst>
        <pc:spChg chg="mod">
          <ac:chgData name="Rahul Pradhan" userId="8deb9f21a71621b9" providerId="LiveId" clId="{939EC209-2C96-41BF-85C0-5770A346A4E2}" dt="2022-11-20T14:41:06.028" v="574" actId="20577"/>
          <ac:spMkLst>
            <pc:docMk/>
            <pc:sldMk cId="315734965" sldId="262"/>
            <ac:spMk id="2" creationId="{4698AD4E-7A8B-B649-F7D2-E379D0803E0E}"/>
          </ac:spMkLst>
        </pc:spChg>
        <pc:spChg chg="mod">
          <ac:chgData name="Rahul Pradhan" userId="8deb9f21a71621b9" providerId="LiveId" clId="{939EC209-2C96-41BF-85C0-5770A346A4E2}" dt="2022-11-20T14:43:08.746" v="706" actId="20577"/>
          <ac:spMkLst>
            <pc:docMk/>
            <pc:sldMk cId="315734965" sldId="262"/>
            <ac:spMk id="3" creationId="{A9736293-61AB-406A-535A-CCEE8AE67CAB}"/>
          </ac:spMkLst>
        </pc:spChg>
        <pc:spChg chg="add mod">
          <ac:chgData name="Rahul Pradhan" userId="8deb9f21a71621b9" providerId="LiveId" clId="{939EC209-2C96-41BF-85C0-5770A346A4E2}" dt="2022-11-20T14:45:02.228" v="714" actId="1582"/>
          <ac:spMkLst>
            <pc:docMk/>
            <pc:sldMk cId="315734965" sldId="262"/>
            <ac:spMk id="8" creationId="{1DEC2F97-E1A1-7AA4-B2CC-8008A76513BE}"/>
          </ac:spMkLst>
        </pc:spChg>
        <pc:picChg chg="add mod">
          <ac:chgData name="Rahul Pradhan" userId="8deb9f21a71621b9" providerId="LiveId" clId="{939EC209-2C96-41BF-85C0-5770A346A4E2}" dt="2022-11-20T14:44:18.553" v="708" actId="1076"/>
          <ac:picMkLst>
            <pc:docMk/>
            <pc:sldMk cId="315734965" sldId="262"/>
            <ac:picMk id="5" creationId="{91ADE147-0D51-32EF-FCE9-077A40DBE521}"/>
          </ac:picMkLst>
        </pc:picChg>
        <pc:picChg chg="add mod">
          <ac:chgData name="Rahul Pradhan" userId="8deb9f21a71621b9" providerId="LiveId" clId="{939EC209-2C96-41BF-85C0-5770A346A4E2}" dt="2022-11-20T14:44:43.993" v="710" actId="1076"/>
          <ac:picMkLst>
            <pc:docMk/>
            <pc:sldMk cId="315734965" sldId="262"/>
            <ac:picMk id="7" creationId="{716F97CF-415E-E9A0-BC07-2FFA5B776967}"/>
          </ac:picMkLst>
        </pc:picChg>
      </pc:sldChg>
      <pc:sldChg chg="addSp delSp modSp add mod modShow">
        <pc:chgData name="Rahul Pradhan" userId="8deb9f21a71621b9" providerId="LiveId" clId="{939EC209-2C96-41BF-85C0-5770A346A4E2}" dt="2022-11-20T14:47:38.958" v="788" actId="729"/>
        <pc:sldMkLst>
          <pc:docMk/>
          <pc:sldMk cId="3165687378" sldId="263"/>
        </pc:sldMkLst>
        <pc:spChg chg="mod">
          <ac:chgData name="Rahul Pradhan" userId="8deb9f21a71621b9" providerId="LiveId" clId="{939EC209-2C96-41BF-85C0-5770A346A4E2}" dt="2022-11-20T14:47:23.413" v="786" actId="313"/>
          <ac:spMkLst>
            <pc:docMk/>
            <pc:sldMk cId="3165687378" sldId="263"/>
            <ac:spMk id="3" creationId="{A9736293-61AB-406A-535A-CCEE8AE67CAB}"/>
          </ac:spMkLst>
        </pc:spChg>
        <pc:spChg chg="del">
          <ac:chgData name="Rahul Pradhan" userId="8deb9f21a71621b9" providerId="LiveId" clId="{939EC209-2C96-41BF-85C0-5770A346A4E2}" dt="2022-11-20T14:45:13.884" v="718" actId="478"/>
          <ac:spMkLst>
            <pc:docMk/>
            <pc:sldMk cId="3165687378" sldId="263"/>
            <ac:spMk id="8" creationId="{1DEC2F97-E1A1-7AA4-B2CC-8008A76513BE}"/>
          </ac:spMkLst>
        </pc:spChg>
        <pc:spChg chg="add mod">
          <ac:chgData name="Rahul Pradhan" userId="8deb9f21a71621b9" providerId="LiveId" clId="{939EC209-2C96-41BF-85C0-5770A346A4E2}" dt="2022-11-20T14:47:03.465" v="765" actId="1076"/>
          <ac:spMkLst>
            <pc:docMk/>
            <pc:sldMk cId="3165687378" sldId="263"/>
            <ac:spMk id="9" creationId="{D7BC5486-653F-6781-0573-024EC8674FEE}"/>
          </ac:spMkLst>
        </pc:spChg>
        <pc:picChg chg="del">
          <ac:chgData name="Rahul Pradhan" userId="8deb9f21a71621b9" providerId="LiveId" clId="{939EC209-2C96-41BF-85C0-5770A346A4E2}" dt="2022-11-20T14:45:11.417" v="716" actId="478"/>
          <ac:picMkLst>
            <pc:docMk/>
            <pc:sldMk cId="3165687378" sldId="263"/>
            <ac:picMk id="5" creationId="{91ADE147-0D51-32EF-FCE9-077A40DBE521}"/>
          </ac:picMkLst>
        </pc:picChg>
        <pc:picChg chg="add mod modCrop">
          <ac:chgData name="Rahul Pradhan" userId="8deb9f21a71621b9" providerId="LiveId" clId="{939EC209-2C96-41BF-85C0-5770A346A4E2}" dt="2022-11-20T14:47:11.810" v="766" actId="732"/>
          <ac:picMkLst>
            <pc:docMk/>
            <pc:sldMk cId="3165687378" sldId="263"/>
            <ac:picMk id="6" creationId="{0F883E0A-B72F-2D40-B6C7-0B1F90150653}"/>
          </ac:picMkLst>
        </pc:picChg>
        <pc:picChg chg="del">
          <ac:chgData name="Rahul Pradhan" userId="8deb9f21a71621b9" providerId="LiveId" clId="{939EC209-2C96-41BF-85C0-5770A346A4E2}" dt="2022-11-20T14:45:12.109" v="717" actId="478"/>
          <ac:picMkLst>
            <pc:docMk/>
            <pc:sldMk cId="3165687378" sldId="263"/>
            <ac:picMk id="7" creationId="{716F97CF-415E-E9A0-BC07-2FFA5B776967}"/>
          </ac:picMkLst>
        </pc:picChg>
      </pc:sldChg>
      <pc:sldChg chg="addSp modSp new mod">
        <pc:chgData name="Rahul Pradhan" userId="8deb9f21a71621b9" providerId="LiveId" clId="{939EC209-2C96-41BF-85C0-5770A346A4E2}" dt="2022-11-20T14:54:15.045" v="918"/>
        <pc:sldMkLst>
          <pc:docMk/>
          <pc:sldMk cId="3039482619" sldId="264"/>
        </pc:sldMkLst>
        <pc:spChg chg="mod">
          <ac:chgData name="Rahul Pradhan" userId="8deb9f21a71621b9" providerId="LiveId" clId="{939EC209-2C96-41BF-85C0-5770A346A4E2}" dt="2022-11-20T14:47:52.292" v="795" actId="20577"/>
          <ac:spMkLst>
            <pc:docMk/>
            <pc:sldMk cId="3039482619" sldId="264"/>
            <ac:spMk id="2" creationId="{31425690-2590-B692-31B4-D0200FD73800}"/>
          </ac:spMkLst>
        </pc:spChg>
        <pc:spChg chg="mod">
          <ac:chgData name="Rahul Pradhan" userId="8deb9f21a71621b9" providerId="LiveId" clId="{939EC209-2C96-41BF-85C0-5770A346A4E2}" dt="2022-11-20T14:51:38.281" v="879" actId="20577"/>
          <ac:spMkLst>
            <pc:docMk/>
            <pc:sldMk cId="3039482619" sldId="264"/>
            <ac:spMk id="3" creationId="{5457AE19-E1AD-09AE-31C2-8C9FA0562253}"/>
          </ac:spMkLst>
        </pc:spChg>
        <pc:spChg chg="add mod">
          <ac:chgData name="Rahul Pradhan" userId="8deb9f21a71621b9" providerId="LiveId" clId="{939EC209-2C96-41BF-85C0-5770A346A4E2}" dt="2022-11-20T14:54:07.993" v="917" actId="1076"/>
          <ac:spMkLst>
            <pc:docMk/>
            <pc:sldMk cId="3039482619" sldId="264"/>
            <ac:spMk id="10" creationId="{B94C8FA2-9573-8FB1-AEDD-D4495D282122}"/>
          </ac:spMkLst>
        </pc:spChg>
        <pc:picChg chg="add mod">
          <ac:chgData name="Rahul Pradhan" userId="8deb9f21a71621b9" providerId="LiveId" clId="{939EC209-2C96-41BF-85C0-5770A346A4E2}" dt="2022-11-20T14:51:42.633" v="880" actId="1076"/>
          <ac:picMkLst>
            <pc:docMk/>
            <pc:sldMk cId="3039482619" sldId="264"/>
            <ac:picMk id="5" creationId="{BD2F7607-47F9-6F84-0D8D-B3754B265DFC}"/>
          </ac:picMkLst>
        </pc:picChg>
        <pc:picChg chg="add mod modCrop">
          <ac:chgData name="Rahul Pradhan" userId="8deb9f21a71621b9" providerId="LiveId" clId="{939EC209-2C96-41BF-85C0-5770A346A4E2}" dt="2022-11-20T14:51:25.656" v="863" actId="1076"/>
          <ac:picMkLst>
            <pc:docMk/>
            <pc:sldMk cId="3039482619" sldId="264"/>
            <ac:picMk id="7" creationId="{8419E367-7916-3509-332C-FA680DE4CFEA}"/>
          </ac:picMkLst>
        </pc:picChg>
        <pc:picChg chg="add mod">
          <ac:chgData name="Rahul Pradhan" userId="8deb9f21a71621b9" providerId="LiveId" clId="{939EC209-2C96-41BF-85C0-5770A346A4E2}" dt="2022-11-20T14:54:15.045" v="918"/>
          <ac:picMkLst>
            <pc:docMk/>
            <pc:sldMk cId="3039482619" sldId="264"/>
            <ac:picMk id="9" creationId="{2D41013E-F170-24C6-162B-6B1567470A61}"/>
          </ac:picMkLst>
        </pc:picChg>
      </pc:sldChg>
      <pc:sldChg chg="addSp delSp modSp new mod">
        <pc:chgData name="Rahul Pradhan" userId="8deb9f21a71621b9" providerId="LiveId" clId="{939EC209-2C96-41BF-85C0-5770A346A4E2}" dt="2022-11-20T15:04:52.840" v="1341" actId="339"/>
        <pc:sldMkLst>
          <pc:docMk/>
          <pc:sldMk cId="2266916999" sldId="265"/>
        </pc:sldMkLst>
        <pc:spChg chg="mod">
          <ac:chgData name="Rahul Pradhan" userId="8deb9f21a71621b9" providerId="LiveId" clId="{939EC209-2C96-41BF-85C0-5770A346A4E2}" dt="2022-11-20T14:55:03.486" v="963" actId="20577"/>
          <ac:spMkLst>
            <pc:docMk/>
            <pc:sldMk cId="2266916999" sldId="265"/>
            <ac:spMk id="2" creationId="{EF378C2F-69FE-CC39-E9FA-083CD6434813}"/>
          </ac:spMkLst>
        </pc:spChg>
        <pc:spChg chg="del">
          <ac:chgData name="Rahul Pradhan" userId="8deb9f21a71621b9" providerId="LiveId" clId="{939EC209-2C96-41BF-85C0-5770A346A4E2}" dt="2022-11-20T14:55:12.017" v="964" actId="3680"/>
          <ac:spMkLst>
            <pc:docMk/>
            <pc:sldMk cId="2266916999" sldId="265"/>
            <ac:spMk id="3" creationId="{B47C9CCE-E621-2237-0AC2-3565DBA4C925}"/>
          </ac:spMkLst>
        </pc:spChg>
        <pc:spChg chg="add mod">
          <ac:chgData name="Rahul Pradhan" userId="8deb9f21a71621b9" providerId="LiveId" clId="{939EC209-2C96-41BF-85C0-5770A346A4E2}" dt="2022-11-20T15:02:33.359" v="1107" actId="1076"/>
          <ac:spMkLst>
            <pc:docMk/>
            <pc:sldMk cId="2266916999" sldId="265"/>
            <ac:spMk id="7" creationId="{1C04D4D6-1EC1-3316-7140-FB305CF14E7D}"/>
          </ac:spMkLst>
        </pc:spChg>
        <pc:spChg chg="add mod">
          <ac:chgData name="Rahul Pradhan" userId="8deb9f21a71621b9" providerId="LiveId" clId="{939EC209-2C96-41BF-85C0-5770A346A4E2}" dt="2022-11-20T15:02:50.889" v="1111" actId="14100"/>
          <ac:spMkLst>
            <pc:docMk/>
            <pc:sldMk cId="2266916999" sldId="265"/>
            <ac:spMk id="10" creationId="{011C41E8-62C2-B51E-9F00-69735A6C1AAF}"/>
          </ac:spMkLst>
        </pc:spChg>
        <pc:spChg chg="add mod">
          <ac:chgData name="Rahul Pradhan" userId="8deb9f21a71621b9" providerId="LiveId" clId="{939EC209-2C96-41BF-85C0-5770A346A4E2}" dt="2022-11-20T15:04:52.840" v="1341" actId="339"/>
          <ac:spMkLst>
            <pc:docMk/>
            <pc:sldMk cId="2266916999" sldId="265"/>
            <ac:spMk id="13" creationId="{21AF02F4-9B8F-7FE6-4519-593A5D84AF0D}"/>
          </ac:spMkLst>
        </pc:spChg>
        <pc:graphicFrameChg chg="add mod ord modGraphic">
          <ac:chgData name="Rahul Pradhan" userId="8deb9f21a71621b9" providerId="LiveId" clId="{939EC209-2C96-41BF-85C0-5770A346A4E2}" dt="2022-11-20T14:57:28.396" v="1081" actId="14100"/>
          <ac:graphicFrameMkLst>
            <pc:docMk/>
            <pc:sldMk cId="2266916999" sldId="265"/>
            <ac:graphicFrameMk id="4" creationId="{AB6FAD8A-7FD5-B0D5-5F21-C891AEF59E06}"/>
          </ac:graphicFrameMkLst>
        </pc:graphicFrameChg>
        <pc:picChg chg="add mod">
          <ac:chgData name="Rahul Pradhan" userId="8deb9f21a71621b9" providerId="LiveId" clId="{939EC209-2C96-41BF-85C0-5770A346A4E2}" dt="2022-11-20T15:02:26.945" v="1106" actId="14100"/>
          <ac:picMkLst>
            <pc:docMk/>
            <pc:sldMk cId="2266916999" sldId="265"/>
            <ac:picMk id="6" creationId="{39AB6319-60E7-30D5-5F7B-BB7837F67D76}"/>
          </ac:picMkLst>
        </pc:picChg>
        <pc:cxnChg chg="add del">
          <ac:chgData name="Rahul Pradhan" userId="8deb9f21a71621b9" providerId="LiveId" clId="{939EC209-2C96-41BF-85C0-5770A346A4E2}" dt="2022-11-20T15:02:10.314" v="1099" actId="11529"/>
          <ac:cxnSpMkLst>
            <pc:docMk/>
            <pc:sldMk cId="2266916999" sldId="265"/>
            <ac:cxnSpMk id="9" creationId="{2F19D275-9AAC-AC2A-2D9D-AA42B4A6DCBB}"/>
          </ac:cxnSpMkLst>
        </pc:cxnChg>
        <pc:cxnChg chg="add mod">
          <ac:chgData name="Rahul Pradhan" userId="8deb9f21a71621b9" providerId="LiveId" clId="{939EC209-2C96-41BF-85C0-5770A346A4E2}" dt="2022-11-20T15:04:52.840" v="1341" actId="339"/>
          <ac:cxnSpMkLst>
            <pc:docMk/>
            <pc:sldMk cId="2266916999" sldId="265"/>
            <ac:cxnSpMk id="12" creationId="{3E784FDC-E86F-37EE-9521-63742C0616BC}"/>
          </ac:cxnSpMkLst>
        </pc:cxnChg>
      </pc:sldChg>
      <pc:sldChg chg="addSp modSp new mod">
        <pc:chgData name="Rahul Pradhan" userId="8deb9f21a71621b9" providerId="LiveId" clId="{939EC209-2C96-41BF-85C0-5770A346A4E2}" dt="2022-11-20T15:08:43.596" v="1525" actId="1038"/>
        <pc:sldMkLst>
          <pc:docMk/>
          <pc:sldMk cId="3274430303" sldId="266"/>
        </pc:sldMkLst>
        <pc:spChg chg="mod">
          <ac:chgData name="Rahul Pradhan" userId="8deb9f21a71621b9" providerId="LiveId" clId="{939EC209-2C96-41BF-85C0-5770A346A4E2}" dt="2022-11-20T15:05:45.413" v="1406" actId="20577"/>
          <ac:spMkLst>
            <pc:docMk/>
            <pc:sldMk cId="3274430303" sldId="266"/>
            <ac:spMk id="2" creationId="{8B03F7F7-BE79-F590-6F14-31C408E79567}"/>
          </ac:spMkLst>
        </pc:spChg>
        <pc:spChg chg="add mod">
          <ac:chgData name="Rahul Pradhan" userId="8deb9f21a71621b9" providerId="LiveId" clId="{939EC209-2C96-41BF-85C0-5770A346A4E2}" dt="2022-11-20T15:08:43.596" v="1525" actId="1038"/>
          <ac:spMkLst>
            <pc:docMk/>
            <pc:sldMk cId="3274430303" sldId="266"/>
            <ac:spMk id="7" creationId="{1C298C3A-3D4C-0D19-F5B4-6FFFFC093FD0}"/>
          </ac:spMkLst>
        </pc:spChg>
        <pc:picChg chg="add mod">
          <ac:chgData name="Rahul Pradhan" userId="8deb9f21a71621b9" providerId="LiveId" clId="{939EC209-2C96-41BF-85C0-5770A346A4E2}" dt="2022-11-20T15:06:39.096" v="1416" actId="1076"/>
          <ac:picMkLst>
            <pc:docMk/>
            <pc:sldMk cId="3274430303" sldId="266"/>
            <ac:picMk id="4" creationId="{55B2E2D7-39DA-3125-3438-F5B952A62C41}"/>
          </ac:picMkLst>
        </pc:picChg>
        <pc:picChg chg="add mod">
          <ac:chgData name="Rahul Pradhan" userId="8deb9f21a71621b9" providerId="LiveId" clId="{939EC209-2C96-41BF-85C0-5770A346A4E2}" dt="2022-11-20T15:08:37.624" v="1521" actId="2085"/>
          <ac:picMkLst>
            <pc:docMk/>
            <pc:sldMk cId="3274430303" sldId="266"/>
            <ac:picMk id="6" creationId="{DF79C8D4-2A66-7720-C9EC-BBBF51C5364D}"/>
          </ac:picMkLst>
        </pc:picChg>
      </pc:sldChg>
      <pc:sldChg chg="addSp delSp modSp new mod">
        <pc:chgData name="Rahul Pradhan" userId="8deb9f21a71621b9" providerId="LiveId" clId="{939EC209-2C96-41BF-85C0-5770A346A4E2}" dt="2022-11-20T15:11:50.326" v="1601" actId="403"/>
        <pc:sldMkLst>
          <pc:docMk/>
          <pc:sldMk cId="2427042336" sldId="267"/>
        </pc:sldMkLst>
        <pc:spChg chg="mod">
          <ac:chgData name="Rahul Pradhan" userId="8deb9f21a71621b9" providerId="LiveId" clId="{939EC209-2C96-41BF-85C0-5770A346A4E2}" dt="2022-11-20T15:09:32.597" v="1528" actId="368"/>
          <ac:spMkLst>
            <pc:docMk/>
            <pc:sldMk cId="2427042336" sldId="267"/>
            <ac:spMk id="2" creationId="{2EDF9262-7E19-EA02-6E88-271C358D5649}"/>
          </ac:spMkLst>
        </pc:spChg>
        <pc:spChg chg="del">
          <ac:chgData name="Rahul Pradhan" userId="8deb9f21a71621b9" providerId="LiveId" clId="{939EC209-2C96-41BF-85C0-5770A346A4E2}" dt="2022-11-20T15:10:08.821" v="1529" actId="22"/>
          <ac:spMkLst>
            <pc:docMk/>
            <pc:sldMk cId="2427042336" sldId="267"/>
            <ac:spMk id="3" creationId="{7E1B6552-9A6E-92FF-FA60-AA3F50DAC680}"/>
          </ac:spMkLst>
        </pc:spChg>
        <pc:spChg chg="add mod">
          <ac:chgData name="Rahul Pradhan" userId="8deb9f21a71621b9" providerId="LiveId" clId="{939EC209-2C96-41BF-85C0-5770A346A4E2}" dt="2022-11-20T15:11:50.326" v="1601" actId="403"/>
          <ac:spMkLst>
            <pc:docMk/>
            <pc:sldMk cId="2427042336" sldId="267"/>
            <ac:spMk id="8" creationId="{54694DCD-596B-A8ED-ED10-D771034879F2}"/>
          </ac:spMkLst>
        </pc:spChg>
        <pc:picChg chg="add mod ord">
          <ac:chgData name="Rahul Pradhan" userId="8deb9f21a71621b9" providerId="LiveId" clId="{939EC209-2C96-41BF-85C0-5770A346A4E2}" dt="2022-11-20T15:10:13.910" v="1531" actId="14100"/>
          <ac:picMkLst>
            <pc:docMk/>
            <pc:sldMk cId="2427042336" sldId="267"/>
            <ac:picMk id="5" creationId="{B04E0332-65D7-3735-CF4C-746C247D2BDC}"/>
          </ac:picMkLst>
        </pc:picChg>
        <pc:picChg chg="add mod">
          <ac:chgData name="Rahul Pradhan" userId="8deb9f21a71621b9" providerId="LiveId" clId="{939EC209-2C96-41BF-85C0-5770A346A4E2}" dt="2022-11-20T15:11:17.336" v="1551" actId="13822"/>
          <ac:picMkLst>
            <pc:docMk/>
            <pc:sldMk cId="2427042336" sldId="267"/>
            <ac:picMk id="7" creationId="{D9CFF188-A16C-9BE1-F972-44F52BBA1EC6}"/>
          </ac:picMkLst>
        </pc:picChg>
        <pc:cxnChg chg="add mod">
          <ac:chgData name="Rahul Pradhan" userId="8deb9f21a71621b9" providerId="LiveId" clId="{939EC209-2C96-41BF-85C0-5770A346A4E2}" dt="2022-11-20T15:11:50.326" v="1601" actId="403"/>
          <ac:cxnSpMkLst>
            <pc:docMk/>
            <pc:sldMk cId="2427042336" sldId="267"/>
            <ac:cxnSpMk id="10" creationId="{130A932B-DD3F-4AAA-729A-874291CED00D}"/>
          </ac:cxnSpMkLst>
        </pc:cxnChg>
      </pc:sldChg>
      <pc:sldChg chg="addSp modSp new mod">
        <pc:chgData name="Rahul Pradhan" userId="8deb9f21a71621b9" providerId="LiveId" clId="{939EC209-2C96-41BF-85C0-5770A346A4E2}" dt="2022-11-20T15:14:43.474" v="1675" actId="208"/>
        <pc:sldMkLst>
          <pc:docMk/>
          <pc:sldMk cId="2404222312" sldId="268"/>
        </pc:sldMkLst>
        <pc:spChg chg="mod">
          <ac:chgData name="Rahul Pradhan" userId="8deb9f21a71621b9" providerId="LiveId" clId="{939EC209-2C96-41BF-85C0-5770A346A4E2}" dt="2022-11-20T15:12:26.008" v="1615" actId="20577"/>
          <ac:spMkLst>
            <pc:docMk/>
            <pc:sldMk cId="2404222312" sldId="268"/>
            <ac:spMk id="2" creationId="{FF7CB5F4-F109-BB38-3EB2-1848AB43C94B}"/>
          </ac:spMkLst>
        </pc:spChg>
        <pc:spChg chg="mod">
          <ac:chgData name="Rahul Pradhan" userId="8deb9f21a71621b9" providerId="LiveId" clId="{939EC209-2C96-41BF-85C0-5770A346A4E2}" dt="2022-11-20T15:12:34.182" v="1625" actId="5793"/>
          <ac:spMkLst>
            <pc:docMk/>
            <pc:sldMk cId="2404222312" sldId="268"/>
            <ac:spMk id="3" creationId="{BCB16FFE-B5FB-B6C7-02D3-2528E177AE80}"/>
          </ac:spMkLst>
        </pc:spChg>
        <pc:spChg chg="add mod">
          <ac:chgData name="Rahul Pradhan" userId="8deb9f21a71621b9" providerId="LiveId" clId="{939EC209-2C96-41BF-85C0-5770A346A4E2}" dt="2022-11-20T15:14:32.830" v="1674" actId="20577"/>
          <ac:spMkLst>
            <pc:docMk/>
            <pc:sldMk cId="2404222312" sldId="268"/>
            <ac:spMk id="8" creationId="{5694AD03-E14A-49ED-D76E-CB01794FE861}"/>
          </ac:spMkLst>
        </pc:spChg>
        <pc:picChg chg="add mod">
          <ac:chgData name="Rahul Pradhan" userId="8deb9f21a71621b9" providerId="LiveId" clId="{939EC209-2C96-41BF-85C0-5770A346A4E2}" dt="2022-11-20T15:13:27.133" v="1627" actId="1076"/>
          <ac:picMkLst>
            <pc:docMk/>
            <pc:sldMk cId="2404222312" sldId="268"/>
            <ac:picMk id="5" creationId="{A065B63F-BAE8-8764-BAC5-36854D174EEF}"/>
          </ac:picMkLst>
        </pc:picChg>
        <pc:picChg chg="add mod">
          <ac:chgData name="Rahul Pradhan" userId="8deb9f21a71621b9" providerId="LiveId" clId="{939EC209-2C96-41BF-85C0-5770A346A4E2}" dt="2022-11-20T15:14:43.474" v="1675" actId="208"/>
          <ac:picMkLst>
            <pc:docMk/>
            <pc:sldMk cId="2404222312" sldId="268"/>
            <ac:picMk id="7" creationId="{AE196CFD-918B-1023-FACD-1CD2AE23F5EC}"/>
          </ac:picMkLst>
        </pc:picChg>
        <pc:cxnChg chg="add mod">
          <ac:chgData name="Rahul Pradhan" userId="8deb9f21a71621b9" providerId="LiveId" clId="{939EC209-2C96-41BF-85C0-5770A346A4E2}" dt="2022-11-20T15:14:28.797" v="1661" actId="20577"/>
          <ac:cxnSpMkLst>
            <pc:docMk/>
            <pc:sldMk cId="2404222312" sldId="268"/>
            <ac:cxnSpMk id="9" creationId="{DF526106-7B33-E7B2-C126-450F06723F40}"/>
          </ac:cxnSpMkLst>
        </pc:cxnChg>
      </pc:sldChg>
      <pc:sldChg chg="addSp delSp modSp new mod">
        <pc:chgData name="Rahul Pradhan" userId="8deb9f21a71621b9" providerId="LiveId" clId="{939EC209-2C96-41BF-85C0-5770A346A4E2}" dt="2022-11-20T15:17:18.242" v="1695" actId="208"/>
        <pc:sldMkLst>
          <pc:docMk/>
          <pc:sldMk cId="317465460" sldId="269"/>
        </pc:sldMkLst>
        <pc:spChg chg="mod">
          <ac:chgData name="Rahul Pradhan" userId="8deb9f21a71621b9" providerId="LiveId" clId="{939EC209-2C96-41BF-85C0-5770A346A4E2}" dt="2022-11-20T15:16:09.729" v="1679" actId="20577"/>
          <ac:spMkLst>
            <pc:docMk/>
            <pc:sldMk cId="317465460" sldId="269"/>
            <ac:spMk id="2" creationId="{13167A72-BB69-B8A3-D1FA-AF62E85469A2}"/>
          </ac:spMkLst>
        </pc:spChg>
        <pc:spChg chg="del">
          <ac:chgData name="Rahul Pradhan" userId="8deb9f21a71621b9" providerId="LiveId" clId="{939EC209-2C96-41BF-85C0-5770A346A4E2}" dt="2022-11-20T15:16:33.268" v="1680" actId="22"/>
          <ac:spMkLst>
            <pc:docMk/>
            <pc:sldMk cId="317465460" sldId="269"/>
            <ac:spMk id="3" creationId="{B7F9F9F8-9BB7-4165-A64E-4340FDE40CDF}"/>
          </ac:spMkLst>
        </pc:spChg>
        <pc:spChg chg="add mod">
          <ac:chgData name="Rahul Pradhan" userId="8deb9f21a71621b9" providerId="LiveId" clId="{939EC209-2C96-41BF-85C0-5770A346A4E2}" dt="2022-11-20T15:17:09.870" v="1694" actId="20577"/>
          <ac:spMkLst>
            <pc:docMk/>
            <pc:sldMk cId="317465460" sldId="269"/>
            <ac:spMk id="8" creationId="{757D55DE-B1D9-1F8A-F85A-44506BD03D18}"/>
          </ac:spMkLst>
        </pc:spChg>
        <pc:picChg chg="add mod ord">
          <ac:chgData name="Rahul Pradhan" userId="8deb9f21a71621b9" providerId="LiveId" clId="{939EC209-2C96-41BF-85C0-5770A346A4E2}" dt="2022-11-20T15:16:40.142" v="1682" actId="14100"/>
          <ac:picMkLst>
            <pc:docMk/>
            <pc:sldMk cId="317465460" sldId="269"/>
            <ac:picMk id="5" creationId="{B885927C-10DA-7FEC-4A18-8A920A345690}"/>
          </ac:picMkLst>
        </pc:picChg>
        <pc:picChg chg="add mod">
          <ac:chgData name="Rahul Pradhan" userId="8deb9f21a71621b9" providerId="LiveId" clId="{939EC209-2C96-41BF-85C0-5770A346A4E2}" dt="2022-11-20T15:17:18.242" v="1695" actId="208"/>
          <ac:picMkLst>
            <pc:docMk/>
            <pc:sldMk cId="317465460" sldId="269"/>
            <ac:picMk id="7" creationId="{D2B0FD0A-AF7F-7F68-AA34-372E2C8C1818}"/>
          </ac:picMkLst>
        </pc:picChg>
        <pc:cxnChg chg="add mod">
          <ac:chgData name="Rahul Pradhan" userId="8deb9f21a71621b9" providerId="LiveId" clId="{939EC209-2C96-41BF-85C0-5770A346A4E2}" dt="2022-11-20T15:17:03.784" v="1686" actId="14100"/>
          <ac:cxnSpMkLst>
            <pc:docMk/>
            <pc:sldMk cId="317465460" sldId="269"/>
            <ac:cxnSpMk id="9" creationId="{C7F9C15F-5CFE-8CB4-5B3B-78A0DA7B2573}"/>
          </ac:cxnSpMkLst>
        </pc:cxnChg>
      </pc:sldChg>
      <pc:sldChg chg="addSp delSp modSp new mod">
        <pc:chgData name="Rahul Pradhan" userId="8deb9f21a71621b9" providerId="LiveId" clId="{939EC209-2C96-41BF-85C0-5770A346A4E2}" dt="2022-11-20T15:23:16.816" v="1896" actId="14100"/>
        <pc:sldMkLst>
          <pc:docMk/>
          <pc:sldMk cId="1580725557" sldId="270"/>
        </pc:sldMkLst>
        <pc:spChg chg="mod">
          <ac:chgData name="Rahul Pradhan" userId="8deb9f21a71621b9" providerId="LiveId" clId="{939EC209-2C96-41BF-85C0-5770A346A4E2}" dt="2022-11-20T15:17:58.322" v="1698" actId="368"/>
          <ac:spMkLst>
            <pc:docMk/>
            <pc:sldMk cId="1580725557" sldId="270"/>
            <ac:spMk id="2" creationId="{F8D987B6-0503-EF15-CCDB-B892676B3ED8}"/>
          </ac:spMkLst>
        </pc:spChg>
        <pc:spChg chg="del">
          <ac:chgData name="Rahul Pradhan" userId="8deb9f21a71621b9" providerId="LiveId" clId="{939EC209-2C96-41BF-85C0-5770A346A4E2}" dt="2022-11-20T15:18:28.357" v="1699" actId="22"/>
          <ac:spMkLst>
            <pc:docMk/>
            <pc:sldMk cId="1580725557" sldId="270"/>
            <ac:spMk id="3" creationId="{3B34F44F-E99F-CD20-7889-24343D35AF86}"/>
          </ac:spMkLst>
        </pc:spChg>
        <pc:spChg chg="add mod">
          <ac:chgData name="Rahul Pradhan" userId="8deb9f21a71621b9" providerId="LiveId" clId="{939EC209-2C96-41BF-85C0-5770A346A4E2}" dt="2022-11-20T15:23:16.816" v="1896" actId="14100"/>
          <ac:spMkLst>
            <pc:docMk/>
            <pc:sldMk cId="1580725557" sldId="270"/>
            <ac:spMk id="8" creationId="{09358785-E289-1F60-A27B-DD2D38F9FD0A}"/>
          </ac:spMkLst>
        </pc:spChg>
        <pc:picChg chg="add mod ord">
          <ac:chgData name="Rahul Pradhan" userId="8deb9f21a71621b9" providerId="LiveId" clId="{939EC209-2C96-41BF-85C0-5770A346A4E2}" dt="2022-11-20T15:20:00.733" v="1733" actId="1076"/>
          <ac:picMkLst>
            <pc:docMk/>
            <pc:sldMk cId="1580725557" sldId="270"/>
            <ac:picMk id="5" creationId="{6D6803EB-9812-B973-FFE5-908465AC3721}"/>
          </ac:picMkLst>
        </pc:picChg>
        <pc:picChg chg="add mod">
          <ac:chgData name="Rahul Pradhan" userId="8deb9f21a71621b9" providerId="LiveId" clId="{939EC209-2C96-41BF-85C0-5770A346A4E2}" dt="2022-11-20T15:19:47.914" v="1729" actId="13822"/>
          <ac:picMkLst>
            <pc:docMk/>
            <pc:sldMk cId="1580725557" sldId="270"/>
            <ac:picMk id="7" creationId="{F7C1ECB5-9CFF-FD18-DBF0-D78475B89994}"/>
          </ac:picMkLst>
        </pc:picChg>
        <pc:cxnChg chg="add mod">
          <ac:chgData name="Rahul Pradhan" userId="8deb9f21a71621b9" providerId="LiveId" clId="{939EC209-2C96-41BF-85C0-5770A346A4E2}" dt="2022-11-20T15:23:16.816" v="1896" actId="14100"/>
          <ac:cxnSpMkLst>
            <pc:docMk/>
            <pc:sldMk cId="1580725557" sldId="270"/>
            <ac:cxnSpMk id="9" creationId="{03A8CC92-30E3-C4E1-AB5A-54234FFA7B61}"/>
          </ac:cxnSpMkLst>
        </pc:cxnChg>
      </pc:sldChg>
      <pc:sldChg chg="addSp modSp new mod">
        <pc:chgData name="Rahul Pradhan" userId="8deb9f21a71621b9" providerId="LiveId" clId="{939EC209-2C96-41BF-85C0-5770A346A4E2}" dt="2022-11-20T15:21:33.200" v="1810" actId="14100"/>
        <pc:sldMkLst>
          <pc:docMk/>
          <pc:sldMk cId="591280017" sldId="271"/>
        </pc:sldMkLst>
        <pc:spChg chg="mod">
          <ac:chgData name="Rahul Pradhan" userId="8deb9f21a71621b9" providerId="LiveId" clId="{939EC209-2C96-41BF-85C0-5770A346A4E2}" dt="2022-11-20T15:20:20.674" v="1762" actId="20577"/>
          <ac:spMkLst>
            <pc:docMk/>
            <pc:sldMk cId="591280017" sldId="271"/>
            <ac:spMk id="2" creationId="{BDA74F32-232C-C789-9F03-8BC7C04F41D6}"/>
          </ac:spMkLst>
        </pc:spChg>
        <pc:spChg chg="mod">
          <ac:chgData name="Rahul Pradhan" userId="8deb9f21a71621b9" providerId="LiveId" clId="{939EC209-2C96-41BF-85C0-5770A346A4E2}" dt="2022-11-20T15:21:33.200" v="1810" actId="14100"/>
          <ac:spMkLst>
            <pc:docMk/>
            <pc:sldMk cId="591280017" sldId="271"/>
            <ac:spMk id="3" creationId="{9F83FA2D-6E9B-A06E-FBB6-DD45F4D60EC6}"/>
          </ac:spMkLst>
        </pc:spChg>
        <pc:picChg chg="add mod">
          <ac:chgData name="Rahul Pradhan" userId="8deb9f21a71621b9" providerId="LiveId" clId="{939EC209-2C96-41BF-85C0-5770A346A4E2}" dt="2022-11-20T15:20:53.893" v="1767" actId="1076"/>
          <ac:picMkLst>
            <pc:docMk/>
            <pc:sldMk cId="591280017" sldId="271"/>
            <ac:picMk id="5" creationId="{D53D6356-197F-99D0-049F-A02BE7CAC0F6}"/>
          </ac:picMkLst>
        </pc:picChg>
      </pc:sldChg>
      <pc:sldChg chg="add del">
        <pc:chgData name="Rahul Pradhan" userId="8deb9f21a71621b9" providerId="LiveId" clId="{939EC209-2C96-41BF-85C0-5770A346A4E2}" dt="2022-11-20T15:19:06.663" v="1704"/>
        <pc:sldMkLst>
          <pc:docMk/>
          <pc:sldMk cId="3857616448" sldId="271"/>
        </pc:sldMkLst>
      </pc:sldChg>
      <pc:sldChg chg="addSp delSp modSp new mod">
        <pc:chgData name="Rahul Pradhan" userId="8deb9f21a71621b9" providerId="LiveId" clId="{939EC209-2C96-41BF-85C0-5770A346A4E2}" dt="2022-11-20T15:24:04.314" v="1966" actId="20577"/>
        <pc:sldMkLst>
          <pc:docMk/>
          <pc:sldMk cId="3829977437" sldId="272"/>
        </pc:sldMkLst>
        <pc:spChg chg="mod">
          <ac:chgData name="Rahul Pradhan" userId="8deb9f21a71621b9" providerId="LiveId" clId="{939EC209-2C96-41BF-85C0-5770A346A4E2}" dt="2022-11-20T15:22:13.702" v="1885" actId="20577"/>
          <ac:spMkLst>
            <pc:docMk/>
            <pc:sldMk cId="3829977437" sldId="272"/>
            <ac:spMk id="2" creationId="{DADC48FD-210A-52DF-C34A-B977C5FF12D3}"/>
          </ac:spMkLst>
        </pc:spChg>
        <pc:spChg chg="del">
          <ac:chgData name="Rahul Pradhan" userId="8deb9f21a71621b9" providerId="LiveId" clId="{939EC209-2C96-41BF-85C0-5770A346A4E2}" dt="2022-11-20T15:22:44.116" v="1886" actId="22"/>
          <ac:spMkLst>
            <pc:docMk/>
            <pc:sldMk cId="3829977437" sldId="272"/>
            <ac:spMk id="3" creationId="{FFF3DA62-E322-4984-974F-0F93373467E7}"/>
          </ac:spMkLst>
        </pc:spChg>
        <pc:spChg chg="add mod">
          <ac:chgData name="Rahul Pradhan" userId="8deb9f21a71621b9" providerId="LiveId" clId="{939EC209-2C96-41BF-85C0-5770A346A4E2}" dt="2022-11-20T15:24:04.314" v="1966" actId="20577"/>
          <ac:spMkLst>
            <pc:docMk/>
            <pc:sldMk cId="3829977437" sldId="272"/>
            <ac:spMk id="8" creationId="{9C475C7A-2B67-0A8D-6100-29FCF2BD7300}"/>
          </ac:spMkLst>
        </pc:spChg>
        <pc:picChg chg="add mod ord">
          <ac:chgData name="Rahul Pradhan" userId="8deb9f21a71621b9" providerId="LiveId" clId="{939EC209-2C96-41BF-85C0-5770A346A4E2}" dt="2022-11-20T15:22:54.614" v="1893" actId="1076"/>
          <ac:picMkLst>
            <pc:docMk/>
            <pc:sldMk cId="3829977437" sldId="272"/>
            <ac:picMk id="5" creationId="{25B7FD19-7D32-1698-05AA-542433225E72}"/>
          </ac:picMkLst>
        </pc:picChg>
        <pc:picChg chg="add mod">
          <ac:chgData name="Rahul Pradhan" userId="8deb9f21a71621b9" providerId="LiveId" clId="{939EC209-2C96-41BF-85C0-5770A346A4E2}" dt="2022-11-20T15:23:28.783" v="1899" actId="13822"/>
          <ac:picMkLst>
            <pc:docMk/>
            <pc:sldMk cId="3829977437" sldId="272"/>
            <ac:picMk id="7" creationId="{28B92E68-FCB1-45B7-CDCE-ED526D4384D8}"/>
          </ac:picMkLst>
        </pc:picChg>
        <pc:cxnChg chg="add mod">
          <ac:chgData name="Rahul Pradhan" userId="8deb9f21a71621b9" providerId="LiveId" clId="{939EC209-2C96-41BF-85C0-5770A346A4E2}" dt="2022-11-20T15:23:58.900" v="1948" actId="20577"/>
          <ac:cxnSpMkLst>
            <pc:docMk/>
            <pc:sldMk cId="3829977437" sldId="272"/>
            <ac:cxnSpMk id="9" creationId="{63C48389-E2C5-3B4E-EF93-516C558A6EBC}"/>
          </ac:cxnSpMkLst>
        </pc:cxnChg>
      </pc:sldChg>
      <pc:sldChg chg="addSp delSp modSp new mod">
        <pc:chgData name="Rahul Pradhan" userId="8deb9f21a71621b9" providerId="LiveId" clId="{939EC209-2C96-41BF-85C0-5770A346A4E2}" dt="2022-11-20T15:42:00.307" v="2412" actId="14100"/>
        <pc:sldMkLst>
          <pc:docMk/>
          <pc:sldMk cId="3995282448" sldId="273"/>
        </pc:sldMkLst>
        <pc:spChg chg="mod">
          <ac:chgData name="Rahul Pradhan" userId="8deb9f21a71621b9" providerId="LiveId" clId="{939EC209-2C96-41BF-85C0-5770A346A4E2}" dt="2022-11-20T15:38:32.642" v="2343" actId="20577"/>
          <ac:spMkLst>
            <pc:docMk/>
            <pc:sldMk cId="3995282448" sldId="273"/>
            <ac:spMk id="2" creationId="{55FC3395-542B-3D2A-3C23-B489C990654B}"/>
          </ac:spMkLst>
        </pc:spChg>
        <pc:spChg chg="add mod">
          <ac:chgData name="Rahul Pradhan" userId="8deb9f21a71621b9" providerId="LiveId" clId="{939EC209-2C96-41BF-85C0-5770A346A4E2}" dt="2022-11-20T15:40:41.411" v="2357" actId="1076"/>
          <ac:spMkLst>
            <pc:docMk/>
            <pc:sldMk cId="3995282448" sldId="273"/>
            <ac:spMk id="10" creationId="{A2B56D8B-0687-BD97-FCDE-12E1087D8DE8}"/>
          </ac:spMkLst>
        </pc:spChg>
        <pc:spChg chg="add mod">
          <ac:chgData name="Rahul Pradhan" userId="8deb9f21a71621b9" providerId="LiveId" clId="{939EC209-2C96-41BF-85C0-5770A346A4E2}" dt="2022-11-20T15:41:49.156" v="2411" actId="1076"/>
          <ac:spMkLst>
            <pc:docMk/>
            <pc:sldMk cId="3995282448" sldId="273"/>
            <ac:spMk id="11" creationId="{8C193B55-F5D6-C245-3883-E9B6E63CD0BD}"/>
          </ac:spMkLst>
        </pc:spChg>
        <pc:picChg chg="add mod">
          <ac:chgData name="Rahul Pradhan" userId="8deb9f21a71621b9" providerId="LiveId" clId="{939EC209-2C96-41BF-85C0-5770A346A4E2}" dt="2022-11-20T15:39:26.651" v="2347" actId="1076"/>
          <ac:picMkLst>
            <pc:docMk/>
            <pc:sldMk cId="3995282448" sldId="273"/>
            <ac:picMk id="5" creationId="{72996835-1F99-043A-B176-37F67F47289A}"/>
          </ac:picMkLst>
        </pc:picChg>
        <pc:picChg chg="add mod">
          <ac:chgData name="Rahul Pradhan" userId="8deb9f21a71621b9" providerId="LiveId" clId="{939EC209-2C96-41BF-85C0-5770A346A4E2}" dt="2022-11-20T15:41:43.480" v="2410" actId="108"/>
          <ac:picMkLst>
            <pc:docMk/>
            <pc:sldMk cId="3995282448" sldId="273"/>
            <ac:picMk id="7" creationId="{ADB69E82-683A-81BF-F1FB-DB647323A284}"/>
          </ac:picMkLst>
        </pc:picChg>
        <pc:picChg chg="add mod">
          <ac:chgData name="Rahul Pradhan" userId="8deb9f21a71621b9" providerId="LiveId" clId="{939EC209-2C96-41BF-85C0-5770A346A4E2}" dt="2022-11-20T15:41:39.010" v="2409" actId="1582"/>
          <ac:picMkLst>
            <pc:docMk/>
            <pc:sldMk cId="3995282448" sldId="273"/>
            <ac:picMk id="9" creationId="{A1ABD35E-D1AC-0474-9BF9-D248659784BA}"/>
          </ac:picMkLst>
        </pc:picChg>
        <pc:cxnChg chg="add mod">
          <ac:chgData name="Rahul Pradhan" userId="8deb9f21a71621b9" providerId="LiveId" clId="{939EC209-2C96-41BF-85C0-5770A346A4E2}" dt="2022-11-20T15:42:00.307" v="2412" actId="14100"/>
          <ac:cxnSpMkLst>
            <pc:docMk/>
            <pc:sldMk cId="3995282448" sldId="273"/>
            <ac:cxnSpMk id="12" creationId="{B13853D1-F96E-D323-110D-D2777D7CC403}"/>
          </ac:cxnSpMkLst>
        </pc:cxnChg>
        <pc:cxnChg chg="add del mod">
          <ac:chgData name="Rahul Pradhan" userId="8deb9f21a71621b9" providerId="LiveId" clId="{939EC209-2C96-41BF-85C0-5770A346A4E2}" dt="2022-11-20T15:40:50.284" v="2360" actId="478"/>
          <ac:cxnSpMkLst>
            <pc:docMk/>
            <pc:sldMk cId="3995282448" sldId="273"/>
            <ac:cxnSpMk id="13" creationId="{F7C876F7-59F0-4707-A573-5653D56685BC}"/>
          </ac:cxnSpMkLst>
        </pc:cxnChg>
      </pc:sldChg>
      <pc:sldChg chg="addSp delSp modSp new mod">
        <pc:chgData name="Rahul Pradhan" userId="8deb9f21a71621b9" providerId="LiveId" clId="{939EC209-2C96-41BF-85C0-5770A346A4E2}" dt="2022-11-20T15:44:05.898" v="2470" actId="20577"/>
        <pc:sldMkLst>
          <pc:docMk/>
          <pc:sldMk cId="2613447350" sldId="274"/>
        </pc:sldMkLst>
        <pc:spChg chg="mod">
          <ac:chgData name="Rahul Pradhan" userId="8deb9f21a71621b9" providerId="LiveId" clId="{939EC209-2C96-41BF-85C0-5770A346A4E2}" dt="2022-11-20T15:24:53.393" v="1976" actId="20577"/>
          <ac:spMkLst>
            <pc:docMk/>
            <pc:sldMk cId="2613447350" sldId="274"/>
            <ac:spMk id="2" creationId="{D7CC17EC-35DD-155E-1C33-A834EFAF8FEE}"/>
          </ac:spMkLst>
        </pc:spChg>
        <pc:spChg chg="add mod">
          <ac:chgData name="Rahul Pradhan" userId="8deb9f21a71621b9" providerId="LiveId" clId="{939EC209-2C96-41BF-85C0-5770A346A4E2}" dt="2022-11-20T15:43:42.754" v="2421" actId="1076"/>
          <ac:spMkLst>
            <pc:docMk/>
            <pc:sldMk cId="2613447350" sldId="274"/>
            <ac:spMk id="6" creationId="{A255B798-D437-15C7-1206-48F250F1392D}"/>
          </ac:spMkLst>
        </pc:spChg>
        <pc:spChg chg="add mod">
          <ac:chgData name="Rahul Pradhan" userId="8deb9f21a71621b9" providerId="LiveId" clId="{939EC209-2C96-41BF-85C0-5770A346A4E2}" dt="2022-11-20T15:44:05.898" v="2470" actId="20577"/>
          <ac:spMkLst>
            <pc:docMk/>
            <pc:sldMk cId="2613447350" sldId="274"/>
            <ac:spMk id="7" creationId="{9953D1EC-D856-19AB-DBBB-8E32BEC901E7}"/>
          </ac:spMkLst>
        </pc:spChg>
        <pc:picChg chg="add del mod">
          <ac:chgData name="Rahul Pradhan" userId="8deb9f21a71621b9" providerId="LiveId" clId="{939EC209-2C96-41BF-85C0-5770A346A4E2}" dt="2022-11-20T15:43:32.918" v="2418" actId="478"/>
          <ac:picMkLst>
            <pc:docMk/>
            <pc:sldMk cId="2613447350" sldId="274"/>
            <ac:picMk id="4" creationId="{274F84EE-55B0-4F19-999A-BE99BA8200B3}"/>
          </ac:picMkLst>
        </pc:picChg>
        <pc:picChg chg="add mod">
          <ac:chgData name="Rahul Pradhan" userId="8deb9f21a71621b9" providerId="LiveId" clId="{939EC209-2C96-41BF-85C0-5770A346A4E2}" dt="2022-11-20T15:43:36.754" v="2419" actId="1076"/>
          <ac:picMkLst>
            <pc:docMk/>
            <pc:sldMk cId="2613447350" sldId="274"/>
            <ac:picMk id="5" creationId="{C35402AE-D46D-6660-D1A6-10BAD003B809}"/>
          </ac:picMkLst>
        </pc:picChg>
        <pc:picChg chg="add mod">
          <ac:chgData name="Rahul Pradhan" userId="8deb9f21a71621b9" providerId="LiveId" clId="{939EC209-2C96-41BF-85C0-5770A346A4E2}" dt="2022-11-20T15:43:23.267" v="2417" actId="1076"/>
          <ac:picMkLst>
            <pc:docMk/>
            <pc:sldMk cId="2613447350" sldId="274"/>
            <ac:picMk id="10" creationId="{220E4327-3C2A-EBF2-8D66-8C839B98A652}"/>
          </ac:picMkLst>
        </pc:picChg>
        <pc:cxnChg chg="add del mod">
          <ac:chgData name="Rahul Pradhan" userId="8deb9f21a71621b9" providerId="LiveId" clId="{939EC209-2C96-41BF-85C0-5770A346A4E2}" dt="2022-11-20T15:43:39.386" v="2420" actId="478"/>
          <ac:cxnSpMkLst>
            <pc:docMk/>
            <pc:sldMk cId="2613447350" sldId="274"/>
            <ac:cxnSpMk id="8" creationId="{2513C10D-369A-3726-55D0-78D78C7D1297}"/>
          </ac:cxnSpMkLst>
        </pc:cxnChg>
      </pc:sldChg>
      <pc:sldChg chg="addSp modSp new mod">
        <pc:chgData name="Rahul Pradhan" userId="8deb9f21a71621b9" providerId="LiveId" clId="{939EC209-2C96-41BF-85C0-5770A346A4E2}" dt="2022-11-20T15:37:36.676" v="2342" actId="14100"/>
        <pc:sldMkLst>
          <pc:docMk/>
          <pc:sldMk cId="3210780021" sldId="275"/>
        </pc:sldMkLst>
        <pc:spChg chg="mod">
          <ac:chgData name="Rahul Pradhan" userId="8deb9f21a71621b9" providerId="LiveId" clId="{939EC209-2C96-41BF-85C0-5770A346A4E2}" dt="2022-11-20T15:26:19.223" v="2021" actId="20577"/>
          <ac:spMkLst>
            <pc:docMk/>
            <pc:sldMk cId="3210780021" sldId="275"/>
            <ac:spMk id="2" creationId="{864A3A0D-914B-0E2A-C0BD-5B840CD4071F}"/>
          </ac:spMkLst>
        </pc:spChg>
        <pc:spChg chg="add mod">
          <ac:chgData name="Rahul Pradhan" userId="8deb9f21a71621b9" providerId="LiveId" clId="{939EC209-2C96-41BF-85C0-5770A346A4E2}" dt="2022-11-20T15:35:39.087" v="2321" actId="403"/>
          <ac:spMkLst>
            <pc:docMk/>
            <pc:sldMk cId="3210780021" sldId="275"/>
            <ac:spMk id="8" creationId="{39CFA429-A46C-39BD-1352-63DEE5D93234}"/>
          </ac:spMkLst>
        </pc:spChg>
        <pc:spChg chg="add mod">
          <ac:chgData name="Rahul Pradhan" userId="8deb9f21a71621b9" providerId="LiveId" clId="{939EC209-2C96-41BF-85C0-5770A346A4E2}" dt="2022-11-20T15:37:33.595" v="2341" actId="1076"/>
          <ac:spMkLst>
            <pc:docMk/>
            <pc:sldMk cId="3210780021" sldId="275"/>
            <ac:spMk id="11" creationId="{92BEE8E8-E669-9EC8-FD75-AD26D4E43637}"/>
          </ac:spMkLst>
        </pc:spChg>
        <pc:picChg chg="add mod">
          <ac:chgData name="Rahul Pradhan" userId="8deb9f21a71621b9" providerId="LiveId" clId="{939EC209-2C96-41BF-85C0-5770A346A4E2}" dt="2022-11-20T15:35:10.173" v="2302" actId="1076"/>
          <ac:picMkLst>
            <pc:docMk/>
            <pc:sldMk cId="3210780021" sldId="275"/>
            <ac:picMk id="5" creationId="{E203C1C3-F18F-5DB7-64CE-B543571D7974}"/>
          </ac:picMkLst>
        </pc:picChg>
        <pc:picChg chg="add mod">
          <ac:chgData name="Rahul Pradhan" userId="8deb9f21a71621b9" providerId="LiveId" clId="{939EC209-2C96-41BF-85C0-5770A346A4E2}" dt="2022-11-20T15:35:47.449" v="2323" actId="1582"/>
          <ac:picMkLst>
            <pc:docMk/>
            <pc:sldMk cId="3210780021" sldId="275"/>
            <ac:picMk id="7" creationId="{EC01DC18-8809-6585-B936-66B30F20FB86}"/>
          </ac:picMkLst>
        </pc:picChg>
        <pc:picChg chg="add mod">
          <ac:chgData name="Rahul Pradhan" userId="8deb9f21a71621b9" providerId="LiveId" clId="{939EC209-2C96-41BF-85C0-5770A346A4E2}" dt="2022-11-20T15:36:27.152" v="2328" actId="108"/>
          <ac:picMkLst>
            <pc:docMk/>
            <pc:sldMk cId="3210780021" sldId="275"/>
            <ac:picMk id="10" creationId="{894FBE6E-829B-A87B-7665-B3A103897C1C}"/>
          </ac:picMkLst>
        </pc:picChg>
        <pc:cxnChg chg="add mod">
          <ac:chgData name="Rahul Pradhan" userId="8deb9f21a71621b9" providerId="LiveId" clId="{939EC209-2C96-41BF-85C0-5770A346A4E2}" dt="2022-11-20T15:37:20.724" v="2338" actId="208"/>
          <ac:cxnSpMkLst>
            <pc:docMk/>
            <pc:sldMk cId="3210780021" sldId="275"/>
            <ac:cxnSpMk id="13" creationId="{6100B8C0-A0B5-A779-2348-39DA498AAC45}"/>
          </ac:cxnSpMkLst>
        </pc:cxnChg>
        <pc:cxnChg chg="add mod">
          <ac:chgData name="Rahul Pradhan" userId="8deb9f21a71621b9" providerId="LiveId" clId="{939EC209-2C96-41BF-85C0-5770A346A4E2}" dt="2022-11-20T15:37:36.676" v="2342" actId="14100"/>
          <ac:cxnSpMkLst>
            <pc:docMk/>
            <pc:sldMk cId="3210780021" sldId="275"/>
            <ac:cxnSpMk id="14" creationId="{9E43EFAF-F67B-9A69-7DCA-7507947192B0}"/>
          </ac:cxnSpMkLst>
        </pc:cxnChg>
      </pc:sldChg>
      <pc:sldChg chg="addSp delSp modSp new mod">
        <pc:chgData name="Rahul Pradhan" userId="8deb9f21a71621b9" providerId="LiveId" clId="{939EC209-2C96-41BF-85C0-5770A346A4E2}" dt="2022-11-20T15:29:04.229" v="2139" actId="20577"/>
        <pc:sldMkLst>
          <pc:docMk/>
          <pc:sldMk cId="1489953349" sldId="276"/>
        </pc:sldMkLst>
        <pc:spChg chg="mod">
          <ac:chgData name="Rahul Pradhan" userId="8deb9f21a71621b9" providerId="LiveId" clId="{939EC209-2C96-41BF-85C0-5770A346A4E2}" dt="2022-11-20T15:26:53.471" v="2045" actId="20577"/>
          <ac:spMkLst>
            <pc:docMk/>
            <pc:sldMk cId="1489953349" sldId="276"/>
            <ac:spMk id="2" creationId="{F14E06DC-F431-97D9-B570-1D9754FEFB0F}"/>
          </ac:spMkLst>
        </pc:spChg>
        <pc:spChg chg="del">
          <ac:chgData name="Rahul Pradhan" userId="8deb9f21a71621b9" providerId="LiveId" clId="{939EC209-2C96-41BF-85C0-5770A346A4E2}" dt="2022-11-20T15:27:51.811" v="2046" actId="22"/>
          <ac:spMkLst>
            <pc:docMk/>
            <pc:sldMk cId="1489953349" sldId="276"/>
            <ac:spMk id="3" creationId="{6BE81D6B-DC26-FB2B-FB7E-10F88C5FCF4E}"/>
          </ac:spMkLst>
        </pc:spChg>
        <pc:spChg chg="add mod">
          <ac:chgData name="Rahul Pradhan" userId="8deb9f21a71621b9" providerId="LiveId" clId="{939EC209-2C96-41BF-85C0-5770A346A4E2}" dt="2022-11-20T15:29:04.229" v="2139" actId="20577"/>
          <ac:spMkLst>
            <pc:docMk/>
            <pc:sldMk cId="1489953349" sldId="276"/>
            <ac:spMk id="8" creationId="{682D4138-94E7-76BE-EC68-4DE6A968CAF4}"/>
          </ac:spMkLst>
        </pc:spChg>
        <pc:picChg chg="add mod ord">
          <ac:chgData name="Rahul Pradhan" userId="8deb9f21a71621b9" providerId="LiveId" clId="{939EC209-2C96-41BF-85C0-5770A346A4E2}" dt="2022-11-20T15:27:59.596" v="2049" actId="1076"/>
          <ac:picMkLst>
            <pc:docMk/>
            <pc:sldMk cId="1489953349" sldId="276"/>
            <ac:picMk id="5" creationId="{9FD640FF-3BF0-B7A5-C166-F58CD931E8AF}"/>
          </ac:picMkLst>
        </pc:picChg>
        <pc:picChg chg="add mod">
          <ac:chgData name="Rahul Pradhan" userId="8deb9f21a71621b9" providerId="LiveId" clId="{939EC209-2C96-41BF-85C0-5770A346A4E2}" dt="2022-11-20T15:28:32.258" v="2054" actId="13822"/>
          <ac:picMkLst>
            <pc:docMk/>
            <pc:sldMk cId="1489953349" sldId="276"/>
            <ac:picMk id="7" creationId="{313BB2DE-A8CF-BF82-AD11-F2B49BDA93E0}"/>
          </ac:picMkLst>
        </pc:picChg>
        <pc:cxnChg chg="add mod">
          <ac:chgData name="Rahul Pradhan" userId="8deb9f21a71621b9" providerId="LiveId" clId="{939EC209-2C96-41BF-85C0-5770A346A4E2}" dt="2022-11-20T15:29:00.408" v="2120" actId="20577"/>
          <ac:cxnSpMkLst>
            <pc:docMk/>
            <pc:sldMk cId="1489953349" sldId="276"/>
            <ac:cxnSpMk id="9" creationId="{29FA4838-941F-C21B-CBCB-EA67DDB7391A}"/>
          </ac:cxnSpMkLst>
        </pc:cxnChg>
      </pc:sldChg>
      <pc:sldChg chg="addSp modSp new mod">
        <pc:chgData name="Rahul Pradhan" userId="8deb9f21a71621b9" providerId="LiveId" clId="{939EC209-2C96-41BF-85C0-5770A346A4E2}" dt="2022-11-20T15:31:40.486" v="2290" actId="1076"/>
        <pc:sldMkLst>
          <pc:docMk/>
          <pc:sldMk cId="3383674001" sldId="277"/>
        </pc:sldMkLst>
        <pc:spChg chg="mod">
          <ac:chgData name="Rahul Pradhan" userId="8deb9f21a71621b9" providerId="LiveId" clId="{939EC209-2C96-41BF-85C0-5770A346A4E2}" dt="2022-11-20T15:29:27.493" v="2177" actId="20577"/>
          <ac:spMkLst>
            <pc:docMk/>
            <pc:sldMk cId="3383674001" sldId="277"/>
            <ac:spMk id="2" creationId="{3CC1D7CD-0B33-0BAA-527F-7C03FA79DBED}"/>
          </ac:spMkLst>
        </pc:spChg>
        <pc:spChg chg="add mod">
          <ac:chgData name="Rahul Pradhan" userId="8deb9f21a71621b9" providerId="LiveId" clId="{939EC209-2C96-41BF-85C0-5770A346A4E2}" dt="2022-11-20T15:31:40.486" v="2290" actId="1076"/>
          <ac:spMkLst>
            <pc:docMk/>
            <pc:sldMk cId="3383674001" sldId="277"/>
            <ac:spMk id="8" creationId="{1F76C735-84B0-4935-68AF-8088AC1A5A07}"/>
          </ac:spMkLst>
        </pc:spChg>
        <pc:picChg chg="add mod">
          <ac:chgData name="Rahul Pradhan" userId="8deb9f21a71621b9" providerId="LiveId" clId="{939EC209-2C96-41BF-85C0-5770A346A4E2}" dt="2022-11-20T15:30:10.067" v="2181" actId="1076"/>
          <ac:picMkLst>
            <pc:docMk/>
            <pc:sldMk cId="3383674001" sldId="277"/>
            <ac:picMk id="5" creationId="{FE52EF21-F37F-76C7-F372-8BD172243CAC}"/>
          </ac:picMkLst>
        </pc:picChg>
        <pc:picChg chg="add mod">
          <ac:chgData name="Rahul Pradhan" userId="8deb9f21a71621b9" providerId="LiveId" clId="{939EC209-2C96-41BF-85C0-5770A346A4E2}" dt="2022-11-20T15:30:44.162" v="2186" actId="208"/>
          <ac:picMkLst>
            <pc:docMk/>
            <pc:sldMk cId="3383674001" sldId="277"/>
            <ac:picMk id="7" creationId="{7D6CAA66-5EE0-FF54-539A-CEF461439086}"/>
          </ac:picMkLst>
        </pc:picChg>
        <pc:cxnChg chg="add mod">
          <ac:chgData name="Rahul Pradhan" userId="8deb9f21a71621b9" providerId="LiveId" clId="{939EC209-2C96-41BF-85C0-5770A346A4E2}" dt="2022-11-20T15:31:40.486" v="2290" actId="1076"/>
          <ac:cxnSpMkLst>
            <pc:docMk/>
            <pc:sldMk cId="3383674001" sldId="277"/>
            <ac:cxnSpMk id="9" creationId="{AB5595F5-480F-2BA3-A185-C16233841AA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82FF-2F03-E9B8-5639-462DC1494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4D02D6-EC6A-6033-E92C-C43D99D54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F8E6F4-59E9-AE18-1863-B6E1FD848A51}"/>
              </a:ext>
            </a:extLst>
          </p:cNvPr>
          <p:cNvSpPr>
            <a:spLocks noGrp="1"/>
          </p:cNvSpPr>
          <p:nvPr>
            <p:ph type="dt" sz="half" idx="10"/>
          </p:nvPr>
        </p:nvSpPr>
        <p:spPr/>
        <p:txBody>
          <a:bodyPr/>
          <a:lstStyle/>
          <a:p>
            <a:fld id="{725D70A3-0E50-4D03-9940-B11C9537C85A}" type="datetimeFigureOut">
              <a:rPr lang="en-IN" smtClean="0"/>
              <a:t>20-11-2022</a:t>
            </a:fld>
            <a:endParaRPr lang="en-IN"/>
          </a:p>
        </p:txBody>
      </p:sp>
      <p:sp>
        <p:nvSpPr>
          <p:cNvPr id="5" name="Footer Placeholder 4">
            <a:extLst>
              <a:ext uri="{FF2B5EF4-FFF2-40B4-BE49-F238E27FC236}">
                <a16:creationId xmlns:a16="http://schemas.microsoft.com/office/drawing/2014/main" id="{9150BFF5-814E-EC2A-02AD-6B62A9B938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94D52-0EA4-7245-F7D9-42F731C8718C}"/>
              </a:ext>
            </a:extLst>
          </p:cNvPr>
          <p:cNvSpPr>
            <a:spLocks noGrp="1"/>
          </p:cNvSpPr>
          <p:nvPr>
            <p:ph type="sldNum" sz="quarter" idx="12"/>
          </p:nvPr>
        </p:nvSpPr>
        <p:spPr/>
        <p:txBody>
          <a:bodyPr/>
          <a:lstStyle/>
          <a:p>
            <a:fld id="{10A81C6A-0925-4868-9299-A00F94377740}" type="slidenum">
              <a:rPr lang="en-IN" smtClean="0"/>
              <a:t>‹#›</a:t>
            </a:fld>
            <a:endParaRPr lang="en-IN"/>
          </a:p>
        </p:txBody>
      </p:sp>
    </p:spTree>
    <p:extLst>
      <p:ext uri="{BB962C8B-B14F-4D97-AF65-F5344CB8AC3E}">
        <p14:creationId xmlns:p14="http://schemas.microsoft.com/office/powerpoint/2010/main" val="229262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6B61-EAD5-BEB8-8C80-371B06C67F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580FF1-ADB2-8DE1-5E65-2D922434DE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F6AEC-D5F0-6303-4933-610D68C00EAA}"/>
              </a:ext>
            </a:extLst>
          </p:cNvPr>
          <p:cNvSpPr>
            <a:spLocks noGrp="1"/>
          </p:cNvSpPr>
          <p:nvPr>
            <p:ph type="dt" sz="half" idx="10"/>
          </p:nvPr>
        </p:nvSpPr>
        <p:spPr/>
        <p:txBody>
          <a:bodyPr/>
          <a:lstStyle/>
          <a:p>
            <a:fld id="{725D70A3-0E50-4D03-9940-B11C9537C85A}" type="datetimeFigureOut">
              <a:rPr lang="en-IN" smtClean="0"/>
              <a:t>20-11-2022</a:t>
            </a:fld>
            <a:endParaRPr lang="en-IN"/>
          </a:p>
        </p:txBody>
      </p:sp>
      <p:sp>
        <p:nvSpPr>
          <p:cNvPr id="5" name="Footer Placeholder 4">
            <a:extLst>
              <a:ext uri="{FF2B5EF4-FFF2-40B4-BE49-F238E27FC236}">
                <a16:creationId xmlns:a16="http://schemas.microsoft.com/office/drawing/2014/main" id="{B7E20CEF-422E-4B87-DCA2-DFE58B984B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CE14E4-9889-D018-B428-B2B04D069D22}"/>
              </a:ext>
            </a:extLst>
          </p:cNvPr>
          <p:cNvSpPr>
            <a:spLocks noGrp="1"/>
          </p:cNvSpPr>
          <p:nvPr>
            <p:ph type="sldNum" sz="quarter" idx="12"/>
          </p:nvPr>
        </p:nvSpPr>
        <p:spPr/>
        <p:txBody>
          <a:bodyPr/>
          <a:lstStyle/>
          <a:p>
            <a:fld id="{10A81C6A-0925-4868-9299-A00F94377740}" type="slidenum">
              <a:rPr lang="en-IN" smtClean="0"/>
              <a:t>‹#›</a:t>
            </a:fld>
            <a:endParaRPr lang="en-IN"/>
          </a:p>
        </p:txBody>
      </p:sp>
    </p:spTree>
    <p:extLst>
      <p:ext uri="{BB962C8B-B14F-4D97-AF65-F5344CB8AC3E}">
        <p14:creationId xmlns:p14="http://schemas.microsoft.com/office/powerpoint/2010/main" val="415571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7405D-AE94-00CA-5B17-B54BCFEC60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68670-32CC-1FB0-7E73-FB3CA436D6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388477-3CCC-9D3F-6527-4DED7FEB074F}"/>
              </a:ext>
            </a:extLst>
          </p:cNvPr>
          <p:cNvSpPr>
            <a:spLocks noGrp="1"/>
          </p:cNvSpPr>
          <p:nvPr>
            <p:ph type="dt" sz="half" idx="10"/>
          </p:nvPr>
        </p:nvSpPr>
        <p:spPr/>
        <p:txBody>
          <a:bodyPr/>
          <a:lstStyle/>
          <a:p>
            <a:fld id="{725D70A3-0E50-4D03-9940-B11C9537C85A}" type="datetimeFigureOut">
              <a:rPr lang="en-IN" smtClean="0"/>
              <a:t>20-11-2022</a:t>
            </a:fld>
            <a:endParaRPr lang="en-IN"/>
          </a:p>
        </p:txBody>
      </p:sp>
      <p:sp>
        <p:nvSpPr>
          <p:cNvPr id="5" name="Footer Placeholder 4">
            <a:extLst>
              <a:ext uri="{FF2B5EF4-FFF2-40B4-BE49-F238E27FC236}">
                <a16:creationId xmlns:a16="http://schemas.microsoft.com/office/drawing/2014/main" id="{2161D3C8-E921-9DB6-85B5-986B99781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9B38A-CE05-3941-A31C-B6089A1F4869}"/>
              </a:ext>
            </a:extLst>
          </p:cNvPr>
          <p:cNvSpPr>
            <a:spLocks noGrp="1"/>
          </p:cNvSpPr>
          <p:nvPr>
            <p:ph type="sldNum" sz="quarter" idx="12"/>
          </p:nvPr>
        </p:nvSpPr>
        <p:spPr/>
        <p:txBody>
          <a:bodyPr/>
          <a:lstStyle/>
          <a:p>
            <a:fld id="{10A81C6A-0925-4868-9299-A00F94377740}" type="slidenum">
              <a:rPr lang="en-IN" smtClean="0"/>
              <a:t>‹#›</a:t>
            </a:fld>
            <a:endParaRPr lang="en-IN"/>
          </a:p>
        </p:txBody>
      </p:sp>
    </p:spTree>
    <p:extLst>
      <p:ext uri="{BB962C8B-B14F-4D97-AF65-F5344CB8AC3E}">
        <p14:creationId xmlns:p14="http://schemas.microsoft.com/office/powerpoint/2010/main" val="397781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D96D-F658-F45F-3CD0-8224739733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69AB02-D1CB-F71C-25B3-7DA297AFC2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59E54A-E349-95DD-ECF4-FBC1C0A09555}"/>
              </a:ext>
            </a:extLst>
          </p:cNvPr>
          <p:cNvSpPr>
            <a:spLocks noGrp="1"/>
          </p:cNvSpPr>
          <p:nvPr>
            <p:ph type="dt" sz="half" idx="10"/>
          </p:nvPr>
        </p:nvSpPr>
        <p:spPr/>
        <p:txBody>
          <a:bodyPr/>
          <a:lstStyle/>
          <a:p>
            <a:fld id="{725D70A3-0E50-4D03-9940-B11C9537C85A}" type="datetimeFigureOut">
              <a:rPr lang="en-IN" smtClean="0"/>
              <a:t>20-11-2022</a:t>
            </a:fld>
            <a:endParaRPr lang="en-IN"/>
          </a:p>
        </p:txBody>
      </p:sp>
      <p:sp>
        <p:nvSpPr>
          <p:cNvPr id="5" name="Footer Placeholder 4">
            <a:extLst>
              <a:ext uri="{FF2B5EF4-FFF2-40B4-BE49-F238E27FC236}">
                <a16:creationId xmlns:a16="http://schemas.microsoft.com/office/drawing/2014/main" id="{158E4EBB-CF10-8816-EB8B-82243F8C08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92FEA8-894F-E65E-FF48-A2A7376E0066}"/>
              </a:ext>
            </a:extLst>
          </p:cNvPr>
          <p:cNvSpPr>
            <a:spLocks noGrp="1"/>
          </p:cNvSpPr>
          <p:nvPr>
            <p:ph type="sldNum" sz="quarter" idx="12"/>
          </p:nvPr>
        </p:nvSpPr>
        <p:spPr/>
        <p:txBody>
          <a:bodyPr/>
          <a:lstStyle/>
          <a:p>
            <a:fld id="{10A81C6A-0925-4868-9299-A00F94377740}" type="slidenum">
              <a:rPr lang="en-IN" smtClean="0"/>
              <a:t>‹#›</a:t>
            </a:fld>
            <a:endParaRPr lang="en-IN"/>
          </a:p>
        </p:txBody>
      </p:sp>
    </p:spTree>
    <p:extLst>
      <p:ext uri="{BB962C8B-B14F-4D97-AF65-F5344CB8AC3E}">
        <p14:creationId xmlns:p14="http://schemas.microsoft.com/office/powerpoint/2010/main" val="252182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0A19-A103-7E96-5407-3B7658AB3F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4DB110-B563-E620-87D2-F58657467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BB5794-AB91-289B-459F-05C5DA5532C7}"/>
              </a:ext>
            </a:extLst>
          </p:cNvPr>
          <p:cNvSpPr>
            <a:spLocks noGrp="1"/>
          </p:cNvSpPr>
          <p:nvPr>
            <p:ph type="dt" sz="half" idx="10"/>
          </p:nvPr>
        </p:nvSpPr>
        <p:spPr/>
        <p:txBody>
          <a:bodyPr/>
          <a:lstStyle/>
          <a:p>
            <a:fld id="{725D70A3-0E50-4D03-9940-B11C9537C85A}" type="datetimeFigureOut">
              <a:rPr lang="en-IN" smtClean="0"/>
              <a:t>20-11-2022</a:t>
            </a:fld>
            <a:endParaRPr lang="en-IN"/>
          </a:p>
        </p:txBody>
      </p:sp>
      <p:sp>
        <p:nvSpPr>
          <p:cNvPr id="5" name="Footer Placeholder 4">
            <a:extLst>
              <a:ext uri="{FF2B5EF4-FFF2-40B4-BE49-F238E27FC236}">
                <a16:creationId xmlns:a16="http://schemas.microsoft.com/office/drawing/2014/main" id="{266F6056-58F2-29A3-684D-4CD64038A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55A9D0-D8C5-9557-F71A-BC1A22E80213}"/>
              </a:ext>
            </a:extLst>
          </p:cNvPr>
          <p:cNvSpPr>
            <a:spLocks noGrp="1"/>
          </p:cNvSpPr>
          <p:nvPr>
            <p:ph type="sldNum" sz="quarter" idx="12"/>
          </p:nvPr>
        </p:nvSpPr>
        <p:spPr/>
        <p:txBody>
          <a:bodyPr/>
          <a:lstStyle/>
          <a:p>
            <a:fld id="{10A81C6A-0925-4868-9299-A00F94377740}" type="slidenum">
              <a:rPr lang="en-IN" smtClean="0"/>
              <a:t>‹#›</a:t>
            </a:fld>
            <a:endParaRPr lang="en-IN"/>
          </a:p>
        </p:txBody>
      </p:sp>
    </p:spTree>
    <p:extLst>
      <p:ext uri="{BB962C8B-B14F-4D97-AF65-F5344CB8AC3E}">
        <p14:creationId xmlns:p14="http://schemas.microsoft.com/office/powerpoint/2010/main" val="250360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763E-4789-27CE-A450-1D5B7952A6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ECC8BC-C0B4-8655-CF18-B346FC5A1B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A683F9-22BB-E491-21E1-ABC04F471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26FD46-BA22-DFE9-120B-1CB439656D47}"/>
              </a:ext>
            </a:extLst>
          </p:cNvPr>
          <p:cNvSpPr>
            <a:spLocks noGrp="1"/>
          </p:cNvSpPr>
          <p:nvPr>
            <p:ph type="dt" sz="half" idx="10"/>
          </p:nvPr>
        </p:nvSpPr>
        <p:spPr/>
        <p:txBody>
          <a:bodyPr/>
          <a:lstStyle/>
          <a:p>
            <a:fld id="{725D70A3-0E50-4D03-9940-B11C9537C85A}" type="datetimeFigureOut">
              <a:rPr lang="en-IN" smtClean="0"/>
              <a:t>20-11-2022</a:t>
            </a:fld>
            <a:endParaRPr lang="en-IN"/>
          </a:p>
        </p:txBody>
      </p:sp>
      <p:sp>
        <p:nvSpPr>
          <p:cNvPr id="6" name="Footer Placeholder 5">
            <a:extLst>
              <a:ext uri="{FF2B5EF4-FFF2-40B4-BE49-F238E27FC236}">
                <a16:creationId xmlns:a16="http://schemas.microsoft.com/office/drawing/2014/main" id="{145440EC-D89E-61C8-B2DC-6C0C3386B8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0961F5-26B9-14C0-354E-443E0D54863C}"/>
              </a:ext>
            </a:extLst>
          </p:cNvPr>
          <p:cNvSpPr>
            <a:spLocks noGrp="1"/>
          </p:cNvSpPr>
          <p:nvPr>
            <p:ph type="sldNum" sz="quarter" idx="12"/>
          </p:nvPr>
        </p:nvSpPr>
        <p:spPr/>
        <p:txBody>
          <a:bodyPr/>
          <a:lstStyle/>
          <a:p>
            <a:fld id="{10A81C6A-0925-4868-9299-A00F94377740}" type="slidenum">
              <a:rPr lang="en-IN" smtClean="0"/>
              <a:t>‹#›</a:t>
            </a:fld>
            <a:endParaRPr lang="en-IN"/>
          </a:p>
        </p:txBody>
      </p:sp>
    </p:spTree>
    <p:extLst>
      <p:ext uri="{BB962C8B-B14F-4D97-AF65-F5344CB8AC3E}">
        <p14:creationId xmlns:p14="http://schemas.microsoft.com/office/powerpoint/2010/main" val="2498841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12ED-7392-37D3-235E-AD3A4339EA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C91FD3-6F2E-9C59-42C0-4F9616EFB1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9D1E2-9E06-7CFA-D6DB-5CBEDDED13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04D944-0AB4-92BD-8B83-526319C8B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CFA132-D50A-754C-A399-2E2E8F17B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5AC380-5FEC-D4ED-866C-CC2177994E40}"/>
              </a:ext>
            </a:extLst>
          </p:cNvPr>
          <p:cNvSpPr>
            <a:spLocks noGrp="1"/>
          </p:cNvSpPr>
          <p:nvPr>
            <p:ph type="dt" sz="half" idx="10"/>
          </p:nvPr>
        </p:nvSpPr>
        <p:spPr/>
        <p:txBody>
          <a:bodyPr/>
          <a:lstStyle/>
          <a:p>
            <a:fld id="{725D70A3-0E50-4D03-9940-B11C9537C85A}" type="datetimeFigureOut">
              <a:rPr lang="en-IN" smtClean="0"/>
              <a:t>20-11-2022</a:t>
            </a:fld>
            <a:endParaRPr lang="en-IN"/>
          </a:p>
        </p:txBody>
      </p:sp>
      <p:sp>
        <p:nvSpPr>
          <p:cNvPr id="8" name="Footer Placeholder 7">
            <a:extLst>
              <a:ext uri="{FF2B5EF4-FFF2-40B4-BE49-F238E27FC236}">
                <a16:creationId xmlns:a16="http://schemas.microsoft.com/office/drawing/2014/main" id="{B333F53E-CA04-B6F6-637B-FE4D7FF53B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FC6F8E-8DF2-8939-B971-80A94034FD68}"/>
              </a:ext>
            </a:extLst>
          </p:cNvPr>
          <p:cNvSpPr>
            <a:spLocks noGrp="1"/>
          </p:cNvSpPr>
          <p:nvPr>
            <p:ph type="sldNum" sz="quarter" idx="12"/>
          </p:nvPr>
        </p:nvSpPr>
        <p:spPr/>
        <p:txBody>
          <a:bodyPr/>
          <a:lstStyle/>
          <a:p>
            <a:fld id="{10A81C6A-0925-4868-9299-A00F94377740}" type="slidenum">
              <a:rPr lang="en-IN" smtClean="0"/>
              <a:t>‹#›</a:t>
            </a:fld>
            <a:endParaRPr lang="en-IN"/>
          </a:p>
        </p:txBody>
      </p:sp>
    </p:spTree>
    <p:extLst>
      <p:ext uri="{BB962C8B-B14F-4D97-AF65-F5344CB8AC3E}">
        <p14:creationId xmlns:p14="http://schemas.microsoft.com/office/powerpoint/2010/main" val="303178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99990-FA2B-E52E-E1DA-E47A6B8F2A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0BC0FE-2E40-D65C-C239-C8AD8A3F4876}"/>
              </a:ext>
            </a:extLst>
          </p:cNvPr>
          <p:cNvSpPr>
            <a:spLocks noGrp="1"/>
          </p:cNvSpPr>
          <p:nvPr>
            <p:ph type="dt" sz="half" idx="10"/>
          </p:nvPr>
        </p:nvSpPr>
        <p:spPr/>
        <p:txBody>
          <a:bodyPr/>
          <a:lstStyle/>
          <a:p>
            <a:fld id="{725D70A3-0E50-4D03-9940-B11C9537C85A}" type="datetimeFigureOut">
              <a:rPr lang="en-IN" smtClean="0"/>
              <a:t>20-11-2022</a:t>
            </a:fld>
            <a:endParaRPr lang="en-IN"/>
          </a:p>
        </p:txBody>
      </p:sp>
      <p:sp>
        <p:nvSpPr>
          <p:cNvPr id="4" name="Footer Placeholder 3">
            <a:extLst>
              <a:ext uri="{FF2B5EF4-FFF2-40B4-BE49-F238E27FC236}">
                <a16:creationId xmlns:a16="http://schemas.microsoft.com/office/drawing/2014/main" id="{4D6A293E-0C88-ECB4-0FB9-5E5B9AB8BC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C476E4-28FC-C5EE-E3EB-147E310668FA}"/>
              </a:ext>
            </a:extLst>
          </p:cNvPr>
          <p:cNvSpPr>
            <a:spLocks noGrp="1"/>
          </p:cNvSpPr>
          <p:nvPr>
            <p:ph type="sldNum" sz="quarter" idx="12"/>
          </p:nvPr>
        </p:nvSpPr>
        <p:spPr/>
        <p:txBody>
          <a:bodyPr/>
          <a:lstStyle/>
          <a:p>
            <a:fld id="{10A81C6A-0925-4868-9299-A00F94377740}" type="slidenum">
              <a:rPr lang="en-IN" smtClean="0"/>
              <a:t>‹#›</a:t>
            </a:fld>
            <a:endParaRPr lang="en-IN"/>
          </a:p>
        </p:txBody>
      </p:sp>
    </p:spTree>
    <p:extLst>
      <p:ext uri="{BB962C8B-B14F-4D97-AF65-F5344CB8AC3E}">
        <p14:creationId xmlns:p14="http://schemas.microsoft.com/office/powerpoint/2010/main" val="259142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D4115-F56F-D666-5A08-D6F2A262F6FA}"/>
              </a:ext>
            </a:extLst>
          </p:cNvPr>
          <p:cNvSpPr>
            <a:spLocks noGrp="1"/>
          </p:cNvSpPr>
          <p:nvPr>
            <p:ph type="dt" sz="half" idx="10"/>
          </p:nvPr>
        </p:nvSpPr>
        <p:spPr/>
        <p:txBody>
          <a:bodyPr/>
          <a:lstStyle/>
          <a:p>
            <a:fld id="{725D70A3-0E50-4D03-9940-B11C9537C85A}" type="datetimeFigureOut">
              <a:rPr lang="en-IN" smtClean="0"/>
              <a:t>20-11-2022</a:t>
            </a:fld>
            <a:endParaRPr lang="en-IN"/>
          </a:p>
        </p:txBody>
      </p:sp>
      <p:sp>
        <p:nvSpPr>
          <p:cNvPr id="3" name="Footer Placeholder 2">
            <a:extLst>
              <a:ext uri="{FF2B5EF4-FFF2-40B4-BE49-F238E27FC236}">
                <a16:creationId xmlns:a16="http://schemas.microsoft.com/office/drawing/2014/main" id="{D41F7109-69FE-58F9-552D-4268C577B8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DDC734-4F87-E766-94F0-33C796E6852C}"/>
              </a:ext>
            </a:extLst>
          </p:cNvPr>
          <p:cNvSpPr>
            <a:spLocks noGrp="1"/>
          </p:cNvSpPr>
          <p:nvPr>
            <p:ph type="sldNum" sz="quarter" idx="12"/>
          </p:nvPr>
        </p:nvSpPr>
        <p:spPr/>
        <p:txBody>
          <a:bodyPr/>
          <a:lstStyle/>
          <a:p>
            <a:fld id="{10A81C6A-0925-4868-9299-A00F94377740}" type="slidenum">
              <a:rPr lang="en-IN" smtClean="0"/>
              <a:t>‹#›</a:t>
            </a:fld>
            <a:endParaRPr lang="en-IN"/>
          </a:p>
        </p:txBody>
      </p:sp>
    </p:spTree>
    <p:extLst>
      <p:ext uri="{BB962C8B-B14F-4D97-AF65-F5344CB8AC3E}">
        <p14:creationId xmlns:p14="http://schemas.microsoft.com/office/powerpoint/2010/main" val="397285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EE8F-3663-4460-86E7-9CAB431DB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25F30B-657E-BABC-3FCC-F18564A397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14D80C-6F4C-F6E7-774F-507491477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455E2-9C3E-6D12-94DA-F409695622BB}"/>
              </a:ext>
            </a:extLst>
          </p:cNvPr>
          <p:cNvSpPr>
            <a:spLocks noGrp="1"/>
          </p:cNvSpPr>
          <p:nvPr>
            <p:ph type="dt" sz="half" idx="10"/>
          </p:nvPr>
        </p:nvSpPr>
        <p:spPr/>
        <p:txBody>
          <a:bodyPr/>
          <a:lstStyle/>
          <a:p>
            <a:fld id="{725D70A3-0E50-4D03-9940-B11C9537C85A}" type="datetimeFigureOut">
              <a:rPr lang="en-IN" smtClean="0"/>
              <a:t>20-11-2022</a:t>
            </a:fld>
            <a:endParaRPr lang="en-IN"/>
          </a:p>
        </p:txBody>
      </p:sp>
      <p:sp>
        <p:nvSpPr>
          <p:cNvPr id="6" name="Footer Placeholder 5">
            <a:extLst>
              <a:ext uri="{FF2B5EF4-FFF2-40B4-BE49-F238E27FC236}">
                <a16:creationId xmlns:a16="http://schemas.microsoft.com/office/drawing/2014/main" id="{7102ED69-8AFE-D2D8-4971-7EDA12A636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4F6AFD-403E-06F6-6D9C-F17425956459}"/>
              </a:ext>
            </a:extLst>
          </p:cNvPr>
          <p:cNvSpPr>
            <a:spLocks noGrp="1"/>
          </p:cNvSpPr>
          <p:nvPr>
            <p:ph type="sldNum" sz="quarter" idx="12"/>
          </p:nvPr>
        </p:nvSpPr>
        <p:spPr/>
        <p:txBody>
          <a:bodyPr/>
          <a:lstStyle/>
          <a:p>
            <a:fld id="{10A81C6A-0925-4868-9299-A00F94377740}" type="slidenum">
              <a:rPr lang="en-IN" smtClean="0"/>
              <a:t>‹#›</a:t>
            </a:fld>
            <a:endParaRPr lang="en-IN"/>
          </a:p>
        </p:txBody>
      </p:sp>
    </p:spTree>
    <p:extLst>
      <p:ext uri="{BB962C8B-B14F-4D97-AF65-F5344CB8AC3E}">
        <p14:creationId xmlns:p14="http://schemas.microsoft.com/office/powerpoint/2010/main" val="333644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BE1A-DE69-9E07-11DF-C9EE4188C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BB64D4-20DA-89AD-6D42-A1BC15CC5B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EEE64A-7D84-8865-3295-3F173D01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75421-1AB0-97B5-D740-A86A452C6CB2}"/>
              </a:ext>
            </a:extLst>
          </p:cNvPr>
          <p:cNvSpPr>
            <a:spLocks noGrp="1"/>
          </p:cNvSpPr>
          <p:nvPr>
            <p:ph type="dt" sz="half" idx="10"/>
          </p:nvPr>
        </p:nvSpPr>
        <p:spPr/>
        <p:txBody>
          <a:bodyPr/>
          <a:lstStyle/>
          <a:p>
            <a:fld id="{725D70A3-0E50-4D03-9940-B11C9537C85A}" type="datetimeFigureOut">
              <a:rPr lang="en-IN" smtClean="0"/>
              <a:t>20-11-2022</a:t>
            </a:fld>
            <a:endParaRPr lang="en-IN"/>
          </a:p>
        </p:txBody>
      </p:sp>
      <p:sp>
        <p:nvSpPr>
          <p:cNvPr id="6" name="Footer Placeholder 5">
            <a:extLst>
              <a:ext uri="{FF2B5EF4-FFF2-40B4-BE49-F238E27FC236}">
                <a16:creationId xmlns:a16="http://schemas.microsoft.com/office/drawing/2014/main" id="{5FE8D801-CBEF-16B4-7875-7E4A136264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705EA0-70F2-01BD-6E5D-288D8D1B22E0}"/>
              </a:ext>
            </a:extLst>
          </p:cNvPr>
          <p:cNvSpPr>
            <a:spLocks noGrp="1"/>
          </p:cNvSpPr>
          <p:nvPr>
            <p:ph type="sldNum" sz="quarter" idx="12"/>
          </p:nvPr>
        </p:nvSpPr>
        <p:spPr/>
        <p:txBody>
          <a:bodyPr/>
          <a:lstStyle/>
          <a:p>
            <a:fld id="{10A81C6A-0925-4868-9299-A00F94377740}" type="slidenum">
              <a:rPr lang="en-IN" smtClean="0"/>
              <a:t>‹#›</a:t>
            </a:fld>
            <a:endParaRPr lang="en-IN"/>
          </a:p>
        </p:txBody>
      </p:sp>
    </p:spTree>
    <p:extLst>
      <p:ext uri="{BB962C8B-B14F-4D97-AF65-F5344CB8AC3E}">
        <p14:creationId xmlns:p14="http://schemas.microsoft.com/office/powerpoint/2010/main" val="318085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28F76-B23E-6427-FCE4-12D12F84F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E8A960-AA13-DE31-A89E-DF1AA6FD66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F72B33-B290-DEBA-8833-C7328DDC8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D70A3-0E50-4D03-9940-B11C9537C85A}" type="datetimeFigureOut">
              <a:rPr lang="en-IN" smtClean="0"/>
              <a:t>20-11-2022</a:t>
            </a:fld>
            <a:endParaRPr lang="en-IN"/>
          </a:p>
        </p:txBody>
      </p:sp>
      <p:sp>
        <p:nvSpPr>
          <p:cNvPr id="5" name="Footer Placeholder 4">
            <a:extLst>
              <a:ext uri="{FF2B5EF4-FFF2-40B4-BE49-F238E27FC236}">
                <a16:creationId xmlns:a16="http://schemas.microsoft.com/office/drawing/2014/main" id="{BE191C8B-DA55-683F-62C2-1E9CD9BCA6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05BE1A-D86D-F6BF-C442-2009892F18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81C6A-0925-4868-9299-A00F94377740}" type="slidenum">
              <a:rPr lang="en-IN" smtClean="0"/>
              <a:t>‹#›</a:t>
            </a:fld>
            <a:endParaRPr lang="en-IN"/>
          </a:p>
        </p:txBody>
      </p:sp>
    </p:spTree>
    <p:extLst>
      <p:ext uri="{BB962C8B-B14F-4D97-AF65-F5344CB8AC3E}">
        <p14:creationId xmlns:p14="http://schemas.microsoft.com/office/powerpoint/2010/main" val="2765781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astdl.mongodb.org/windows/mongodb-windows-x86_64-6.0.2-signed.ms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stdl.mongodb.org/windows/mongodb-windows-x86_64-6.0.2-signed.ms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wnloads.mongodb.com/compass/mongosh-1.6.0-win32-x64.zip"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wnloads.mongodb.com/compass/mongosh-1.6.0-win32-x64.zi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030C-6381-FEF5-DBAF-185CC28A89A9}"/>
              </a:ext>
            </a:extLst>
          </p:cNvPr>
          <p:cNvSpPr>
            <a:spLocks noGrp="1"/>
          </p:cNvSpPr>
          <p:nvPr>
            <p:ph type="ctrTitle"/>
          </p:nvPr>
        </p:nvSpPr>
        <p:spPr/>
        <p:txBody>
          <a:bodyPr/>
          <a:lstStyle/>
          <a:p>
            <a:r>
              <a:rPr lang="en-IN" dirty="0"/>
              <a:t>MongoDB Commands</a:t>
            </a:r>
          </a:p>
        </p:txBody>
      </p:sp>
      <p:sp>
        <p:nvSpPr>
          <p:cNvPr id="3" name="Subtitle 2">
            <a:extLst>
              <a:ext uri="{FF2B5EF4-FFF2-40B4-BE49-F238E27FC236}">
                <a16:creationId xmlns:a16="http://schemas.microsoft.com/office/drawing/2014/main" id="{49B3CBA3-CDF8-E8EC-22B5-2F81B0EDE55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1882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8C2F-69FE-CC39-E9FA-083CD6434813}"/>
              </a:ext>
            </a:extLst>
          </p:cNvPr>
          <p:cNvSpPr>
            <a:spLocks noGrp="1"/>
          </p:cNvSpPr>
          <p:nvPr>
            <p:ph type="title"/>
          </p:nvPr>
        </p:nvSpPr>
        <p:spPr/>
        <p:txBody>
          <a:bodyPr/>
          <a:lstStyle/>
          <a:p>
            <a:r>
              <a:rPr lang="en-IN" dirty="0"/>
              <a:t>Convert the following into JSON Documents</a:t>
            </a:r>
          </a:p>
        </p:txBody>
      </p:sp>
      <p:graphicFrame>
        <p:nvGraphicFramePr>
          <p:cNvPr id="4" name="Table 4">
            <a:extLst>
              <a:ext uri="{FF2B5EF4-FFF2-40B4-BE49-F238E27FC236}">
                <a16:creationId xmlns:a16="http://schemas.microsoft.com/office/drawing/2014/main" id="{AB6FAD8A-7FD5-B0D5-5F21-C891AEF59E06}"/>
              </a:ext>
            </a:extLst>
          </p:cNvPr>
          <p:cNvGraphicFramePr>
            <a:graphicFrameLocks noGrp="1"/>
          </p:cNvGraphicFramePr>
          <p:nvPr>
            <p:ph idx="1"/>
            <p:extLst>
              <p:ext uri="{D42A27DB-BD31-4B8C-83A1-F6EECF244321}">
                <p14:modId xmlns:p14="http://schemas.microsoft.com/office/powerpoint/2010/main" val="2265178162"/>
              </p:ext>
            </p:extLst>
          </p:nvPr>
        </p:nvGraphicFramePr>
        <p:xfrm>
          <a:off x="838200" y="1825625"/>
          <a:ext cx="5562598" cy="1828800"/>
        </p:xfrm>
        <a:graphic>
          <a:graphicData uri="http://schemas.openxmlformats.org/drawingml/2006/table">
            <a:tbl>
              <a:tblPr firstRow="1" bandRow="1">
                <a:tableStyleId>{073A0DAA-6AF3-43AB-8588-CEC1D06C72B9}</a:tableStyleId>
              </a:tblPr>
              <a:tblGrid>
                <a:gridCol w="1399829">
                  <a:extLst>
                    <a:ext uri="{9D8B030D-6E8A-4147-A177-3AD203B41FA5}">
                      <a16:colId xmlns:a16="http://schemas.microsoft.com/office/drawing/2014/main" val="3458744149"/>
                    </a:ext>
                  </a:extLst>
                </a:gridCol>
                <a:gridCol w="1354940">
                  <a:extLst>
                    <a:ext uri="{9D8B030D-6E8A-4147-A177-3AD203B41FA5}">
                      <a16:colId xmlns:a16="http://schemas.microsoft.com/office/drawing/2014/main" val="3924647796"/>
                    </a:ext>
                  </a:extLst>
                </a:gridCol>
                <a:gridCol w="2807829">
                  <a:extLst>
                    <a:ext uri="{9D8B030D-6E8A-4147-A177-3AD203B41FA5}">
                      <a16:colId xmlns:a16="http://schemas.microsoft.com/office/drawing/2014/main" val="4216557788"/>
                    </a:ext>
                  </a:extLst>
                </a:gridCol>
              </a:tblGrid>
              <a:tr h="302276">
                <a:tc>
                  <a:txBody>
                    <a:bodyPr/>
                    <a:lstStyle/>
                    <a:p>
                      <a:r>
                        <a:rPr lang="en-IN" sz="2400" dirty="0" err="1"/>
                        <a:t>RollNo</a:t>
                      </a:r>
                      <a:endParaRPr lang="en-IN" sz="2400" dirty="0"/>
                    </a:p>
                  </a:txBody>
                  <a:tcPr/>
                </a:tc>
                <a:tc>
                  <a:txBody>
                    <a:bodyPr/>
                    <a:lstStyle/>
                    <a:p>
                      <a:r>
                        <a:rPr lang="en-IN" sz="2400" dirty="0" err="1"/>
                        <a:t>sName</a:t>
                      </a:r>
                      <a:endParaRPr lang="en-IN" sz="2400" dirty="0"/>
                    </a:p>
                  </a:txBody>
                  <a:tcPr/>
                </a:tc>
                <a:tc>
                  <a:txBody>
                    <a:bodyPr/>
                    <a:lstStyle/>
                    <a:p>
                      <a:r>
                        <a:rPr lang="en-IN" sz="2400" dirty="0"/>
                        <a:t>major</a:t>
                      </a:r>
                    </a:p>
                  </a:txBody>
                  <a:tcPr/>
                </a:tc>
                <a:extLst>
                  <a:ext uri="{0D108BD9-81ED-4DB2-BD59-A6C34878D82A}">
                    <a16:rowId xmlns:a16="http://schemas.microsoft.com/office/drawing/2014/main" val="1005859832"/>
                  </a:ext>
                </a:extLst>
              </a:tr>
              <a:tr h="302276">
                <a:tc>
                  <a:txBody>
                    <a:bodyPr/>
                    <a:lstStyle/>
                    <a:p>
                      <a:pPr algn="ctr"/>
                      <a:r>
                        <a:rPr lang="en-IN" sz="2400" dirty="0"/>
                        <a:t>2</a:t>
                      </a:r>
                    </a:p>
                  </a:txBody>
                  <a:tcPr/>
                </a:tc>
                <a:tc>
                  <a:txBody>
                    <a:bodyPr/>
                    <a:lstStyle/>
                    <a:p>
                      <a:r>
                        <a:rPr lang="en-IN" sz="2400" dirty="0"/>
                        <a:t>Ankit</a:t>
                      </a:r>
                    </a:p>
                  </a:txBody>
                  <a:tcPr/>
                </a:tc>
                <a:tc>
                  <a:txBody>
                    <a:bodyPr/>
                    <a:lstStyle/>
                    <a:p>
                      <a:r>
                        <a:rPr lang="en-IN" sz="2400" dirty="0"/>
                        <a:t>Marketing</a:t>
                      </a:r>
                    </a:p>
                  </a:txBody>
                  <a:tcPr/>
                </a:tc>
                <a:extLst>
                  <a:ext uri="{0D108BD9-81ED-4DB2-BD59-A6C34878D82A}">
                    <a16:rowId xmlns:a16="http://schemas.microsoft.com/office/drawing/2014/main" val="2123366715"/>
                  </a:ext>
                </a:extLst>
              </a:tr>
              <a:tr h="418734">
                <a:tc>
                  <a:txBody>
                    <a:bodyPr/>
                    <a:lstStyle/>
                    <a:p>
                      <a:pPr algn="ctr"/>
                      <a:r>
                        <a:rPr lang="en-IN" sz="2400" dirty="0"/>
                        <a:t>3</a:t>
                      </a:r>
                    </a:p>
                  </a:txBody>
                  <a:tcPr/>
                </a:tc>
                <a:tc>
                  <a:txBody>
                    <a:bodyPr/>
                    <a:lstStyle/>
                    <a:p>
                      <a:r>
                        <a:rPr lang="en-IN" sz="2400" dirty="0" err="1"/>
                        <a:t>Shivam</a:t>
                      </a:r>
                      <a:endParaRPr lang="en-IN" sz="2400" dirty="0"/>
                    </a:p>
                  </a:txBody>
                  <a:tcPr/>
                </a:tc>
                <a:tc>
                  <a:txBody>
                    <a:bodyPr/>
                    <a:lstStyle/>
                    <a:p>
                      <a:r>
                        <a:rPr lang="en-IN" sz="2400" dirty="0"/>
                        <a:t>Finance, Analytics</a:t>
                      </a:r>
                    </a:p>
                  </a:txBody>
                  <a:tcPr/>
                </a:tc>
                <a:extLst>
                  <a:ext uri="{0D108BD9-81ED-4DB2-BD59-A6C34878D82A}">
                    <a16:rowId xmlns:a16="http://schemas.microsoft.com/office/drawing/2014/main" val="4193538308"/>
                  </a:ext>
                </a:extLst>
              </a:tr>
              <a:tr h="302276">
                <a:tc>
                  <a:txBody>
                    <a:bodyPr/>
                    <a:lstStyle/>
                    <a:p>
                      <a:pPr algn="ctr"/>
                      <a:r>
                        <a:rPr lang="en-IN" sz="2400" dirty="0"/>
                        <a:t>4</a:t>
                      </a:r>
                    </a:p>
                  </a:txBody>
                  <a:tcPr/>
                </a:tc>
                <a:tc>
                  <a:txBody>
                    <a:bodyPr/>
                    <a:lstStyle/>
                    <a:p>
                      <a:r>
                        <a:rPr lang="en-IN" sz="2400" dirty="0"/>
                        <a:t>Anurag</a:t>
                      </a:r>
                    </a:p>
                  </a:txBody>
                  <a:tcPr/>
                </a:tc>
                <a:tc>
                  <a:txBody>
                    <a:bodyPr/>
                    <a:lstStyle/>
                    <a:p>
                      <a:r>
                        <a:rPr lang="en-IN" sz="2400" dirty="0"/>
                        <a:t>Finance</a:t>
                      </a:r>
                    </a:p>
                  </a:txBody>
                  <a:tcPr/>
                </a:tc>
                <a:extLst>
                  <a:ext uri="{0D108BD9-81ED-4DB2-BD59-A6C34878D82A}">
                    <a16:rowId xmlns:a16="http://schemas.microsoft.com/office/drawing/2014/main" val="965667854"/>
                  </a:ext>
                </a:extLst>
              </a:tr>
            </a:tbl>
          </a:graphicData>
        </a:graphic>
      </p:graphicFrame>
      <p:pic>
        <p:nvPicPr>
          <p:cNvPr id="6" name="Picture 5">
            <a:extLst>
              <a:ext uri="{FF2B5EF4-FFF2-40B4-BE49-F238E27FC236}">
                <a16:creationId xmlns:a16="http://schemas.microsoft.com/office/drawing/2014/main" id="{39AB6319-60E7-30D5-5F7B-BB7837F67D76}"/>
              </a:ext>
            </a:extLst>
          </p:cNvPr>
          <p:cNvPicPr>
            <a:picLocks noChangeAspect="1"/>
          </p:cNvPicPr>
          <p:nvPr/>
        </p:nvPicPr>
        <p:blipFill>
          <a:blip r:embed="rId2"/>
          <a:stretch>
            <a:fillRect/>
          </a:stretch>
        </p:blipFill>
        <p:spPr>
          <a:xfrm>
            <a:off x="235106" y="3993621"/>
            <a:ext cx="11392449" cy="1328104"/>
          </a:xfrm>
          <a:prstGeom prst="rect">
            <a:avLst/>
          </a:prstGeom>
        </p:spPr>
      </p:pic>
      <p:sp>
        <p:nvSpPr>
          <p:cNvPr id="7" name="Rectangle 6">
            <a:extLst>
              <a:ext uri="{FF2B5EF4-FFF2-40B4-BE49-F238E27FC236}">
                <a16:creationId xmlns:a16="http://schemas.microsoft.com/office/drawing/2014/main" id="{1C04D4D6-1EC1-3316-7140-FB305CF14E7D}"/>
              </a:ext>
            </a:extLst>
          </p:cNvPr>
          <p:cNvSpPr/>
          <p:nvPr/>
        </p:nvSpPr>
        <p:spPr>
          <a:xfrm>
            <a:off x="8669866" y="4312355"/>
            <a:ext cx="180623" cy="2370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11C41E8-62C2-B51E-9F00-69735A6C1AAF}"/>
              </a:ext>
            </a:extLst>
          </p:cNvPr>
          <p:cNvSpPr/>
          <p:nvPr/>
        </p:nvSpPr>
        <p:spPr>
          <a:xfrm>
            <a:off x="4013199" y="3875088"/>
            <a:ext cx="344312" cy="2227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3E784FDC-E86F-37EE-9521-63742C0616BC}"/>
              </a:ext>
            </a:extLst>
          </p:cNvPr>
          <p:cNvCxnSpPr>
            <a:cxnSpLocks/>
            <a:endCxn id="13" idx="2"/>
          </p:cNvCxnSpPr>
          <p:nvPr/>
        </p:nvCxnSpPr>
        <p:spPr>
          <a:xfrm flipH="1" flipV="1">
            <a:off x="9172222" y="3507212"/>
            <a:ext cx="1055511" cy="8954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1AF02F4-9B8F-7FE6-4519-593A5D84AF0D}"/>
              </a:ext>
            </a:extLst>
          </p:cNvPr>
          <p:cNvSpPr txBox="1"/>
          <p:nvPr/>
        </p:nvSpPr>
        <p:spPr>
          <a:xfrm>
            <a:off x="6716889" y="2029884"/>
            <a:ext cx="4910666" cy="1477328"/>
          </a:xfrm>
          <a:prstGeom prst="rect">
            <a:avLst/>
          </a:prstGeom>
          <a:noFill/>
          <a:ln w="28575">
            <a:solidFill>
              <a:srgbClr val="FF0000"/>
            </a:solidFill>
          </a:ln>
        </p:spPr>
        <p:txBody>
          <a:bodyPr wrap="square" rtlCol="0">
            <a:spAutoFit/>
          </a:bodyPr>
          <a:lstStyle/>
          <a:p>
            <a:r>
              <a:rPr lang="en-IN" dirty="0"/>
              <a:t>We have added square bracket as it has more than one value so we convert it into array in other two documents of Ankit and Anurag don’t have these square brackets as they have only one value in major</a:t>
            </a:r>
          </a:p>
        </p:txBody>
      </p:sp>
    </p:spTree>
    <p:extLst>
      <p:ext uri="{BB962C8B-B14F-4D97-AF65-F5344CB8AC3E}">
        <p14:creationId xmlns:p14="http://schemas.microsoft.com/office/powerpoint/2010/main" val="2266916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F7F7-BE79-F590-6F14-31C408E79567}"/>
              </a:ext>
            </a:extLst>
          </p:cNvPr>
          <p:cNvSpPr>
            <a:spLocks noGrp="1"/>
          </p:cNvSpPr>
          <p:nvPr>
            <p:ph type="title"/>
          </p:nvPr>
        </p:nvSpPr>
        <p:spPr/>
        <p:txBody>
          <a:bodyPr/>
          <a:lstStyle/>
          <a:p>
            <a:r>
              <a:rPr lang="en-IN" dirty="0"/>
              <a:t>Insert the following documents using single command</a:t>
            </a:r>
          </a:p>
        </p:txBody>
      </p:sp>
      <p:sp>
        <p:nvSpPr>
          <p:cNvPr id="3" name="Content Placeholder 2">
            <a:extLst>
              <a:ext uri="{FF2B5EF4-FFF2-40B4-BE49-F238E27FC236}">
                <a16:creationId xmlns:a16="http://schemas.microsoft.com/office/drawing/2014/main" id="{EB947858-8EF4-D5E1-E3CB-B51D3768751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5B2E2D7-39DA-3125-3438-F5B952A62C41}"/>
              </a:ext>
            </a:extLst>
          </p:cNvPr>
          <p:cNvPicPr>
            <a:picLocks noChangeAspect="1"/>
          </p:cNvPicPr>
          <p:nvPr/>
        </p:nvPicPr>
        <p:blipFill>
          <a:blip r:embed="rId2"/>
          <a:stretch>
            <a:fillRect/>
          </a:stretch>
        </p:blipFill>
        <p:spPr>
          <a:xfrm>
            <a:off x="4025386" y="1027906"/>
            <a:ext cx="6721636" cy="783592"/>
          </a:xfrm>
          <a:prstGeom prst="rect">
            <a:avLst/>
          </a:prstGeom>
        </p:spPr>
      </p:pic>
      <p:pic>
        <p:nvPicPr>
          <p:cNvPr id="6" name="Picture 5">
            <a:extLst>
              <a:ext uri="{FF2B5EF4-FFF2-40B4-BE49-F238E27FC236}">
                <a16:creationId xmlns:a16="http://schemas.microsoft.com/office/drawing/2014/main" id="{DF79C8D4-2A66-7720-C9EC-BBBF51C5364D}"/>
              </a:ext>
            </a:extLst>
          </p:cNvPr>
          <p:cNvPicPr>
            <a:picLocks noChangeAspect="1"/>
          </p:cNvPicPr>
          <p:nvPr/>
        </p:nvPicPr>
        <p:blipFill>
          <a:blip r:embed="rId3"/>
          <a:stretch>
            <a:fillRect/>
          </a:stretch>
        </p:blipFill>
        <p:spPr>
          <a:xfrm>
            <a:off x="838200" y="2474279"/>
            <a:ext cx="10515600" cy="4383721"/>
          </a:xfrm>
          <a:prstGeom prst="rect">
            <a:avLst/>
          </a:prstGeom>
          <a:ln>
            <a:noFill/>
          </a:ln>
        </p:spPr>
      </p:pic>
      <p:sp>
        <p:nvSpPr>
          <p:cNvPr id="7" name="Rectangle 6">
            <a:extLst>
              <a:ext uri="{FF2B5EF4-FFF2-40B4-BE49-F238E27FC236}">
                <a16:creationId xmlns:a16="http://schemas.microsoft.com/office/drawing/2014/main" id="{1C298C3A-3D4C-0D19-F5B4-6FFFFC093FD0}"/>
              </a:ext>
            </a:extLst>
          </p:cNvPr>
          <p:cNvSpPr/>
          <p:nvPr/>
        </p:nvSpPr>
        <p:spPr>
          <a:xfrm>
            <a:off x="1422400" y="2414996"/>
            <a:ext cx="9663289" cy="1747765"/>
          </a:xfrm>
          <a:prstGeom prst="rect">
            <a:avLst/>
          </a:prstGeom>
          <a:solidFill>
            <a:srgbClr val="FF0000">
              <a:alpha val="10000"/>
            </a:srgbClr>
          </a:solidFill>
          <a:ln w="28575">
            <a:solidFill>
              <a:srgbClr val="1F05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7443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9262-7E19-EA02-6E88-271C358D5649}"/>
              </a:ext>
            </a:extLst>
          </p:cNvPr>
          <p:cNvSpPr>
            <a:spLocks noGrp="1"/>
          </p:cNvSpPr>
          <p:nvPr>
            <p:ph type="title"/>
          </p:nvPr>
        </p:nvSpPr>
        <p:spPr/>
        <p:txBody>
          <a:bodyPr/>
          <a:lstStyle/>
          <a:p>
            <a:r>
              <a:rPr lang="en-US" dirty="0"/>
              <a:t>display all records of student collection</a:t>
            </a:r>
            <a:endParaRPr lang="en-IN" dirty="0"/>
          </a:p>
        </p:txBody>
      </p:sp>
      <p:pic>
        <p:nvPicPr>
          <p:cNvPr id="5" name="Content Placeholder 4">
            <a:extLst>
              <a:ext uri="{FF2B5EF4-FFF2-40B4-BE49-F238E27FC236}">
                <a16:creationId xmlns:a16="http://schemas.microsoft.com/office/drawing/2014/main" id="{B04E0332-65D7-3735-CF4C-746C247D2BDC}"/>
              </a:ext>
            </a:extLst>
          </p:cNvPr>
          <p:cNvPicPr>
            <a:picLocks noGrp="1" noChangeAspect="1"/>
          </p:cNvPicPr>
          <p:nvPr>
            <p:ph idx="1"/>
          </p:nvPr>
        </p:nvPicPr>
        <p:blipFill>
          <a:blip r:embed="rId2"/>
          <a:stretch>
            <a:fillRect/>
          </a:stretch>
        </p:blipFill>
        <p:spPr>
          <a:xfrm>
            <a:off x="918246" y="1690687"/>
            <a:ext cx="4476525" cy="679979"/>
          </a:xfrm>
        </p:spPr>
      </p:pic>
      <p:pic>
        <p:nvPicPr>
          <p:cNvPr id="7" name="Picture 6">
            <a:extLst>
              <a:ext uri="{FF2B5EF4-FFF2-40B4-BE49-F238E27FC236}">
                <a16:creationId xmlns:a16="http://schemas.microsoft.com/office/drawing/2014/main" id="{D9CFF188-A16C-9BE1-F972-44F52BBA1EC6}"/>
              </a:ext>
            </a:extLst>
          </p:cNvPr>
          <p:cNvPicPr>
            <a:picLocks noChangeAspect="1"/>
          </p:cNvPicPr>
          <p:nvPr/>
        </p:nvPicPr>
        <p:blipFill>
          <a:blip r:embed="rId3"/>
          <a:stretch>
            <a:fillRect/>
          </a:stretch>
        </p:blipFill>
        <p:spPr>
          <a:xfrm>
            <a:off x="6598435" y="1365956"/>
            <a:ext cx="5593565" cy="5492044"/>
          </a:xfrm>
          <a:prstGeom prst="rect">
            <a:avLst/>
          </a:prstGeom>
        </p:spPr>
        <p:style>
          <a:lnRef idx="2">
            <a:schemeClr val="accent2"/>
          </a:lnRef>
          <a:fillRef idx="1">
            <a:schemeClr val="lt1"/>
          </a:fillRef>
          <a:effectRef idx="0">
            <a:schemeClr val="accent2"/>
          </a:effectRef>
          <a:fontRef idx="minor">
            <a:schemeClr val="dk1"/>
          </a:fontRef>
        </p:style>
      </p:pic>
      <p:sp>
        <p:nvSpPr>
          <p:cNvPr id="8" name="TextBox 7">
            <a:extLst>
              <a:ext uri="{FF2B5EF4-FFF2-40B4-BE49-F238E27FC236}">
                <a16:creationId xmlns:a16="http://schemas.microsoft.com/office/drawing/2014/main" id="{54694DCD-596B-A8ED-ED10-D771034879F2}"/>
              </a:ext>
            </a:extLst>
          </p:cNvPr>
          <p:cNvSpPr txBox="1"/>
          <p:nvPr/>
        </p:nvSpPr>
        <p:spPr>
          <a:xfrm>
            <a:off x="2091306" y="5034843"/>
            <a:ext cx="242711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3600" dirty="0"/>
              <a:t>Output</a:t>
            </a:r>
          </a:p>
          <a:p>
            <a:pPr algn="ctr"/>
            <a:r>
              <a:rPr lang="en-IN" dirty="0"/>
              <a:t>All 4 documents will be displayed</a:t>
            </a:r>
            <a:endParaRPr lang="en-IN" sz="1600" dirty="0"/>
          </a:p>
        </p:txBody>
      </p:sp>
      <p:cxnSp>
        <p:nvCxnSpPr>
          <p:cNvPr id="10" name="Straight Connector 9">
            <a:extLst>
              <a:ext uri="{FF2B5EF4-FFF2-40B4-BE49-F238E27FC236}">
                <a16:creationId xmlns:a16="http://schemas.microsoft.com/office/drawing/2014/main" id="{130A932B-DD3F-4AAA-729A-874291CED00D}"/>
              </a:ext>
            </a:extLst>
          </p:cNvPr>
          <p:cNvCxnSpPr>
            <a:stCxn id="8" idx="3"/>
            <a:endCxn id="7" idx="1"/>
          </p:cNvCxnSpPr>
          <p:nvPr/>
        </p:nvCxnSpPr>
        <p:spPr>
          <a:xfrm flipV="1">
            <a:off x="4518417" y="4111978"/>
            <a:ext cx="2080018" cy="1523030"/>
          </a:xfrm>
          <a:prstGeom prst="line">
            <a:avLst/>
          </a:prstGeom>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242704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B5F4-F109-BB38-3EB2-1848AB43C94B}"/>
              </a:ext>
            </a:extLst>
          </p:cNvPr>
          <p:cNvSpPr>
            <a:spLocks noGrp="1"/>
          </p:cNvSpPr>
          <p:nvPr>
            <p:ph type="title"/>
          </p:nvPr>
        </p:nvSpPr>
        <p:spPr/>
        <p:txBody>
          <a:bodyPr/>
          <a:lstStyle/>
          <a:p>
            <a:r>
              <a:rPr lang="en-US" dirty="0"/>
              <a:t>display record of student name “</a:t>
            </a:r>
            <a:r>
              <a:rPr lang="en-US" dirty="0" err="1"/>
              <a:t>Shivam</a:t>
            </a:r>
            <a:r>
              <a:rPr lang="en-US" dirty="0"/>
              <a:t>” only.</a:t>
            </a:r>
            <a:endParaRPr lang="en-IN" dirty="0"/>
          </a:p>
        </p:txBody>
      </p:sp>
      <p:sp>
        <p:nvSpPr>
          <p:cNvPr id="3" name="Content Placeholder 2">
            <a:extLst>
              <a:ext uri="{FF2B5EF4-FFF2-40B4-BE49-F238E27FC236}">
                <a16:creationId xmlns:a16="http://schemas.microsoft.com/office/drawing/2014/main" id="{BCB16FFE-B5FB-B6C7-02D3-2528E177AE8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A065B63F-BAE8-8764-BAC5-36854D174EEF}"/>
              </a:ext>
            </a:extLst>
          </p:cNvPr>
          <p:cNvPicPr>
            <a:picLocks noChangeAspect="1"/>
          </p:cNvPicPr>
          <p:nvPr/>
        </p:nvPicPr>
        <p:blipFill>
          <a:blip r:embed="rId2"/>
          <a:stretch>
            <a:fillRect/>
          </a:stretch>
        </p:blipFill>
        <p:spPr>
          <a:xfrm>
            <a:off x="1139940" y="1901825"/>
            <a:ext cx="5486875" cy="342930"/>
          </a:xfrm>
          <a:prstGeom prst="rect">
            <a:avLst/>
          </a:prstGeom>
        </p:spPr>
      </p:pic>
      <p:pic>
        <p:nvPicPr>
          <p:cNvPr id="7" name="Picture 6">
            <a:extLst>
              <a:ext uri="{FF2B5EF4-FFF2-40B4-BE49-F238E27FC236}">
                <a16:creationId xmlns:a16="http://schemas.microsoft.com/office/drawing/2014/main" id="{AE196CFD-918B-1023-FACD-1CD2AE23F5EC}"/>
              </a:ext>
            </a:extLst>
          </p:cNvPr>
          <p:cNvPicPr>
            <a:picLocks noChangeAspect="1"/>
          </p:cNvPicPr>
          <p:nvPr/>
        </p:nvPicPr>
        <p:blipFill>
          <a:blip r:embed="rId3"/>
          <a:stretch>
            <a:fillRect/>
          </a:stretch>
        </p:blipFill>
        <p:spPr>
          <a:xfrm>
            <a:off x="4124506" y="3250404"/>
            <a:ext cx="7216765" cy="2095682"/>
          </a:xfrm>
          <a:prstGeom prst="rect">
            <a:avLst/>
          </a:prstGeom>
          <a:ln>
            <a:solidFill>
              <a:srgbClr val="FF0000"/>
            </a:solidFill>
          </a:ln>
        </p:spPr>
      </p:pic>
      <p:sp>
        <p:nvSpPr>
          <p:cNvPr id="8" name="TextBox 7">
            <a:extLst>
              <a:ext uri="{FF2B5EF4-FFF2-40B4-BE49-F238E27FC236}">
                <a16:creationId xmlns:a16="http://schemas.microsoft.com/office/drawing/2014/main" id="{5694AD03-E14A-49ED-D76E-CB01794FE861}"/>
              </a:ext>
            </a:extLst>
          </p:cNvPr>
          <p:cNvSpPr txBox="1"/>
          <p:nvPr/>
        </p:nvSpPr>
        <p:spPr>
          <a:xfrm>
            <a:off x="781795" y="4041421"/>
            <a:ext cx="242711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3600" dirty="0"/>
              <a:t>Output</a:t>
            </a:r>
          </a:p>
          <a:p>
            <a:pPr algn="ctr"/>
            <a:r>
              <a:rPr lang="en-IN" dirty="0"/>
              <a:t>Only document of </a:t>
            </a:r>
            <a:r>
              <a:rPr lang="en-IN" dirty="0" err="1"/>
              <a:t>shivam</a:t>
            </a:r>
            <a:r>
              <a:rPr lang="en-IN" dirty="0"/>
              <a:t> is displayed</a:t>
            </a:r>
            <a:endParaRPr lang="en-IN" sz="1600" dirty="0"/>
          </a:p>
        </p:txBody>
      </p:sp>
      <p:cxnSp>
        <p:nvCxnSpPr>
          <p:cNvPr id="9" name="Straight Connector 8">
            <a:extLst>
              <a:ext uri="{FF2B5EF4-FFF2-40B4-BE49-F238E27FC236}">
                <a16:creationId xmlns:a16="http://schemas.microsoft.com/office/drawing/2014/main" id="{DF526106-7B33-E7B2-C126-450F06723F40}"/>
              </a:ext>
            </a:extLst>
          </p:cNvPr>
          <p:cNvCxnSpPr>
            <a:cxnSpLocks/>
            <a:stCxn id="8" idx="3"/>
            <a:endCxn id="7" idx="1"/>
          </p:cNvCxnSpPr>
          <p:nvPr/>
        </p:nvCxnSpPr>
        <p:spPr>
          <a:xfrm flipV="1">
            <a:off x="3208906" y="4298245"/>
            <a:ext cx="915600" cy="343341"/>
          </a:xfrm>
          <a:prstGeom prst="line">
            <a:avLst/>
          </a:prstGeom>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2404222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7A72-BB69-B8A3-D1FA-AF62E85469A2}"/>
              </a:ext>
            </a:extLst>
          </p:cNvPr>
          <p:cNvSpPr>
            <a:spLocks noGrp="1"/>
          </p:cNvSpPr>
          <p:nvPr>
            <p:ph type="title"/>
          </p:nvPr>
        </p:nvSpPr>
        <p:spPr/>
        <p:txBody>
          <a:bodyPr/>
          <a:lstStyle/>
          <a:p>
            <a:r>
              <a:rPr lang="en-US" dirty="0"/>
              <a:t>display record of 2 roll no.</a:t>
            </a:r>
            <a:endParaRPr lang="en-IN" dirty="0"/>
          </a:p>
        </p:txBody>
      </p:sp>
      <p:pic>
        <p:nvPicPr>
          <p:cNvPr id="5" name="Content Placeholder 4">
            <a:extLst>
              <a:ext uri="{FF2B5EF4-FFF2-40B4-BE49-F238E27FC236}">
                <a16:creationId xmlns:a16="http://schemas.microsoft.com/office/drawing/2014/main" id="{B885927C-10DA-7FEC-4A18-8A920A345690}"/>
              </a:ext>
            </a:extLst>
          </p:cNvPr>
          <p:cNvPicPr>
            <a:picLocks noGrp="1" noChangeAspect="1"/>
          </p:cNvPicPr>
          <p:nvPr>
            <p:ph idx="1"/>
          </p:nvPr>
        </p:nvPicPr>
        <p:blipFill>
          <a:blip r:embed="rId2"/>
          <a:stretch>
            <a:fillRect/>
          </a:stretch>
        </p:blipFill>
        <p:spPr>
          <a:xfrm>
            <a:off x="983343" y="1774967"/>
            <a:ext cx="8340248" cy="697300"/>
          </a:xfrm>
        </p:spPr>
      </p:pic>
      <p:pic>
        <p:nvPicPr>
          <p:cNvPr id="7" name="Picture 6">
            <a:extLst>
              <a:ext uri="{FF2B5EF4-FFF2-40B4-BE49-F238E27FC236}">
                <a16:creationId xmlns:a16="http://schemas.microsoft.com/office/drawing/2014/main" id="{D2B0FD0A-AF7F-7F68-AA34-372E2C8C1818}"/>
              </a:ext>
            </a:extLst>
          </p:cNvPr>
          <p:cNvPicPr>
            <a:picLocks noChangeAspect="1"/>
          </p:cNvPicPr>
          <p:nvPr/>
        </p:nvPicPr>
        <p:blipFill>
          <a:blip r:embed="rId3"/>
          <a:stretch>
            <a:fillRect/>
          </a:stretch>
        </p:blipFill>
        <p:spPr>
          <a:xfrm>
            <a:off x="4351420" y="3224300"/>
            <a:ext cx="7033870" cy="2057578"/>
          </a:xfrm>
          <a:prstGeom prst="rect">
            <a:avLst/>
          </a:prstGeom>
          <a:ln>
            <a:solidFill>
              <a:srgbClr val="FF0000"/>
            </a:solidFill>
          </a:ln>
        </p:spPr>
      </p:pic>
      <p:sp>
        <p:nvSpPr>
          <p:cNvPr id="8" name="TextBox 7">
            <a:extLst>
              <a:ext uri="{FF2B5EF4-FFF2-40B4-BE49-F238E27FC236}">
                <a16:creationId xmlns:a16="http://schemas.microsoft.com/office/drawing/2014/main" id="{757D55DE-B1D9-1F8A-F85A-44506BD03D18}"/>
              </a:ext>
            </a:extLst>
          </p:cNvPr>
          <p:cNvSpPr txBox="1"/>
          <p:nvPr/>
        </p:nvSpPr>
        <p:spPr>
          <a:xfrm>
            <a:off x="781795" y="4041421"/>
            <a:ext cx="242711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3600" dirty="0"/>
              <a:t>Output</a:t>
            </a:r>
          </a:p>
          <a:p>
            <a:pPr algn="ctr"/>
            <a:r>
              <a:rPr lang="en-IN" dirty="0"/>
              <a:t>Only document of rollno 2 is displayed</a:t>
            </a:r>
            <a:endParaRPr lang="en-IN" sz="1600" dirty="0"/>
          </a:p>
        </p:txBody>
      </p:sp>
      <p:cxnSp>
        <p:nvCxnSpPr>
          <p:cNvPr id="9" name="Straight Connector 8">
            <a:extLst>
              <a:ext uri="{FF2B5EF4-FFF2-40B4-BE49-F238E27FC236}">
                <a16:creationId xmlns:a16="http://schemas.microsoft.com/office/drawing/2014/main" id="{C7F9C15F-5CFE-8CB4-5B3B-78A0DA7B2573}"/>
              </a:ext>
            </a:extLst>
          </p:cNvPr>
          <p:cNvCxnSpPr>
            <a:cxnSpLocks/>
            <a:stCxn id="8" idx="3"/>
            <a:endCxn id="7" idx="1"/>
          </p:cNvCxnSpPr>
          <p:nvPr/>
        </p:nvCxnSpPr>
        <p:spPr>
          <a:xfrm flipV="1">
            <a:off x="3208906" y="4253089"/>
            <a:ext cx="1142514" cy="388497"/>
          </a:xfrm>
          <a:prstGeom prst="line">
            <a:avLst/>
          </a:prstGeom>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317465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87B6-0503-EF15-CCDB-B892676B3ED8}"/>
              </a:ext>
            </a:extLst>
          </p:cNvPr>
          <p:cNvSpPr>
            <a:spLocks noGrp="1"/>
          </p:cNvSpPr>
          <p:nvPr>
            <p:ph type="title"/>
          </p:nvPr>
        </p:nvSpPr>
        <p:spPr/>
        <p:txBody>
          <a:bodyPr/>
          <a:lstStyle/>
          <a:p>
            <a:r>
              <a:rPr lang="en-US" dirty="0"/>
              <a:t>display record of first two students only</a:t>
            </a:r>
            <a:endParaRPr lang="en-IN" dirty="0"/>
          </a:p>
        </p:txBody>
      </p:sp>
      <p:pic>
        <p:nvPicPr>
          <p:cNvPr id="5" name="Content Placeholder 4">
            <a:extLst>
              <a:ext uri="{FF2B5EF4-FFF2-40B4-BE49-F238E27FC236}">
                <a16:creationId xmlns:a16="http://schemas.microsoft.com/office/drawing/2014/main" id="{6D6803EB-9812-B973-FFE5-908465AC3721}"/>
              </a:ext>
            </a:extLst>
          </p:cNvPr>
          <p:cNvPicPr>
            <a:picLocks noGrp="1" noChangeAspect="1"/>
          </p:cNvPicPr>
          <p:nvPr>
            <p:ph idx="1"/>
          </p:nvPr>
        </p:nvPicPr>
        <p:blipFill>
          <a:blip r:embed="rId2"/>
          <a:stretch>
            <a:fillRect/>
          </a:stretch>
        </p:blipFill>
        <p:spPr>
          <a:xfrm>
            <a:off x="1474112" y="1507133"/>
            <a:ext cx="6857088" cy="818379"/>
          </a:xfrm>
        </p:spPr>
      </p:pic>
      <p:pic>
        <p:nvPicPr>
          <p:cNvPr id="7" name="Picture 6">
            <a:extLst>
              <a:ext uri="{FF2B5EF4-FFF2-40B4-BE49-F238E27FC236}">
                <a16:creationId xmlns:a16="http://schemas.microsoft.com/office/drawing/2014/main" id="{F7C1ECB5-9CFF-FD18-DBF0-D78475B89994}"/>
              </a:ext>
            </a:extLst>
          </p:cNvPr>
          <p:cNvPicPr>
            <a:picLocks noChangeAspect="1"/>
          </p:cNvPicPr>
          <p:nvPr/>
        </p:nvPicPr>
        <p:blipFill>
          <a:blip r:embed="rId3"/>
          <a:stretch>
            <a:fillRect/>
          </a:stretch>
        </p:blipFill>
        <p:spPr>
          <a:xfrm>
            <a:off x="4064536" y="2327735"/>
            <a:ext cx="7178662" cy="4031329"/>
          </a:xfrm>
          <a:prstGeom prst="rect">
            <a:avLst/>
          </a:prstGeom>
        </p:spPr>
        <p:style>
          <a:lnRef idx="2">
            <a:schemeClr val="accent2"/>
          </a:lnRef>
          <a:fillRef idx="1">
            <a:schemeClr val="lt1"/>
          </a:fillRef>
          <a:effectRef idx="0">
            <a:schemeClr val="accent2"/>
          </a:effectRef>
          <a:fontRef idx="minor">
            <a:schemeClr val="dk1"/>
          </a:fontRef>
        </p:style>
      </p:pic>
      <p:sp>
        <p:nvSpPr>
          <p:cNvPr id="8" name="TextBox 7">
            <a:extLst>
              <a:ext uri="{FF2B5EF4-FFF2-40B4-BE49-F238E27FC236}">
                <a16:creationId xmlns:a16="http://schemas.microsoft.com/office/drawing/2014/main" id="{09358785-E289-1F60-A27B-DD2D38F9FD0A}"/>
              </a:ext>
            </a:extLst>
          </p:cNvPr>
          <p:cNvSpPr txBox="1"/>
          <p:nvPr/>
        </p:nvSpPr>
        <p:spPr>
          <a:xfrm>
            <a:off x="601173" y="4199466"/>
            <a:ext cx="242711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3600" dirty="0"/>
              <a:t>Output</a:t>
            </a:r>
          </a:p>
          <a:p>
            <a:pPr algn="ctr"/>
            <a:r>
              <a:rPr lang="en-IN" dirty="0"/>
              <a:t>Only first 2 documents is displayed</a:t>
            </a:r>
            <a:endParaRPr lang="en-IN" sz="1600" dirty="0"/>
          </a:p>
        </p:txBody>
      </p:sp>
      <p:cxnSp>
        <p:nvCxnSpPr>
          <p:cNvPr id="9" name="Straight Connector 8">
            <a:extLst>
              <a:ext uri="{FF2B5EF4-FFF2-40B4-BE49-F238E27FC236}">
                <a16:creationId xmlns:a16="http://schemas.microsoft.com/office/drawing/2014/main" id="{03A8CC92-30E3-C4E1-AB5A-54234FFA7B61}"/>
              </a:ext>
            </a:extLst>
          </p:cNvPr>
          <p:cNvCxnSpPr>
            <a:cxnSpLocks/>
            <a:stCxn id="8" idx="3"/>
            <a:endCxn id="7" idx="1"/>
          </p:cNvCxnSpPr>
          <p:nvPr/>
        </p:nvCxnSpPr>
        <p:spPr>
          <a:xfrm flipV="1">
            <a:off x="3028284" y="4343400"/>
            <a:ext cx="1036252" cy="456231"/>
          </a:xfrm>
          <a:prstGeom prst="line">
            <a:avLst/>
          </a:prstGeom>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1580725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4F32-232C-C789-9F03-8BC7C04F41D6}"/>
              </a:ext>
            </a:extLst>
          </p:cNvPr>
          <p:cNvSpPr>
            <a:spLocks noGrp="1"/>
          </p:cNvSpPr>
          <p:nvPr>
            <p:ph type="title"/>
          </p:nvPr>
        </p:nvSpPr>
        <p:spPr/>
        <p:txBody>
          <a:bodyPr/>
          <a:lstStyle/>
          <a:p>
            <a:r>
              <a:rPr lang="en-IN" dirty="0"/>
              <a:t>Display number of students </a:t>
            </a:r>
          </a:p>
        </p:txBody>
      </p:sp>
      <p:sp>
        <p:nvSpPr>
          <p:cNvPr id="3" name="Content Placeholder 2">
            <a:extLst>
              <a:ext uri="{FF2B5EF4-FFF2-40B4-BE49-F238E27FC236}">
                <a16:creationId xmlns:a16="http://schemas.microsoft.com/office/drawing/2014/main" id="{9F83FA2D-6E9B-A06E-FBB6-DD45F4D60EC6}"/>
              </a:ext>
            </a:extLst>
          </p:cNvPr>
          <p:cNvSpPr>
            <a:spLocks noGrp="1"/>
          </p:cNvSpPr>
          <p:nvPr>
            <p:ph idx="1"/>
          </p:nvPr>
        </p:nvSpPr>
        <p:spPr>
          <a:xfrm>
            <a:off x="5071532" y="2517422"/>
            <a:ext cx="5878689" cy="3354741"/>
          </a:xfrm>
        </p:spPr>
        <p:txBody>
          <a:bodyPr/>
          <a:lstStyle/>
          <a:p>
            <a:pPr marL="0" indent="0">
              <a:buNone/>
            </a:pPr>
            <a:r>
              <a:rPr lang="en-IN" dirty="0"/>
              <a:t>4</a:t>
            </a:r>
          </a:p>
          <a:p>
            <a:pPr marL="0" indent="0">
              <a:buNone/>
            </a:pPr>
            <a:endParaRPr lang="en-IN" dirty="0"/>
          </a:p>
          <a:p>
            <a:pPr marL="0" indent="0">
              <a:buNone/>
            </a:pPr>
            <a:r>
              <a:rPr lang="en-IN" dirty="0"/>
              <a:t>As there are only 4 documents</a:t>
            </a:r>
          </a:p>
        </p:txBody>
      </p:sp>
      <p:pic>
        <p:nvPicPr>
          <p:cNvPr id="5" name="Picture 4">
            <a:extLst>
              <a:ext uri="{FF2B5EF4-FFF2-40B4-BE49-F238E27FC236}">
                <a16:creationId xmlns:a16="http://schemas.microsoft.com/office/drawing/2014/main" id="{D53D6356-197F-99D0-049F-A02BE7CAC0F6}"/>
              </a:ext>
            </a:extLst>
          </p:cNvPr>
          <p:cNvPicPr>
            <a:picLocks noChangeAspect="1"/>
          </p:cNvPicPr>
          <p:nvPr/>
        </p:nvPicPr>
        <p:blipFill>
          <a:blip r:embed="rId2"/>
          <a:stretch>
            <a:fillRect/>
          </a:stretch>
        </p:blipFill>
        <p:spPr>
          <a:xfrm>
            <a:off x="3201391" y="1387247"/>
            <a:ext cx="5706751" cy="644753"/>
          </a:xfrm>
          <a:prstGeom prst="rect">
            <a:avLst/>
          </a:prstGeom>
        </p:spPr>
      </p:pic>
    </p:spTree>
    <p:extLst>
      <p:ext uri="{BB962C8B-B14F-4D97-AF65-F5344CB8AC3E}">
        <p14:creationId xmlns:p14="http://schemas.microsoft.com/office/powerpoint/2010/main" val="59128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48FD-210A-52DF-C34A-B977C5FF12D3}"/>
              </a:ext>
            </a:extLst>
          </p:cNvPr>
          <p:cNvSpPr>
            <a:spLocks noGrp="1"/>
          </p:cNvSpPr>
          <p:nvPr>
            <p:ph type="title"/>
          </p:nvPr>
        </p:nvSpPr>
        <p:spPr/>
        <p:txBody>
          <a:bodyPr/>
          <a:lstStyle/>
          <a:p>
            <a:r>
              <a:rPr lang="en-IN" dirty="0"/>
              <a:t>Display records of all students other than first 2 students</a:t>
            </a:r>
          </a:p>
        </p:txBody>
      </p:sp>
      <p:pic>
        <p:nvPicPr>
          <p:cNvPr id="5" name="Content Placeholder 4">
            <a:extLst>
              <a:ext uri="{FF2B5EF4-FFF2-40B4-BE49-F238E27FC236}">
                <a16:creationId xmlns:a16="http://schemas.microsoft.com/office/drawing/2014/main" id="{25B7FD19-7D32-1698-05AA-542433225E72}"/>
              </a:ext>
            </a:extLst>
          </p:cNvPr>
          <p:cNvPicPr>
            <a:picLocks noGrp="1" noChangeAspect="1"/>
          </p:cNvPicPr>
          <p:nvPr>
            <p:ph idx="1"/>
          </p:nvPr>
        </p:nvPicPr>
        <p:blipFill>
          <a:blip r:embed="rId2"/>
          <a:stretch>
            <a:fillRect/>
          </a:stretch>
        </p:blipFill>
        <p:spPr>
          <a:xfrm>
            <a:off x="1761877" y="1552430"/>
            <a:ext cx="7407798" cy="852103"/>
          </a:xfrm>
        </p:spPr>
      </p:pic>
      <p:pic>
        <p:nvPicPr>
          <p:cNvPr id="7" name="Picture 6">
            <a:extLst>
              <a:ext uri="{FF2B5EF4-FFF2-40B4-BE49-F238E27FC236}">
                <a16:creationId xmlns:a16="http://schemas.microsoft.com/office/drawing/2014/main" id="{28B92E68-FCB1-45B7-CDCE-ED526D4384D8}"/>
              </a:ext>
            </a:extLst>
          </p:cNvPr>
          <p:cNvPicPr>
            <a:picLocks noChangeAspect="1"/>
          </p:cNvPicPr>
          <p:nvPr/>
        </p:nvPicPr>
        <p:blipFill>
          <a:blip r:embed="rId3"/>
          <a:stretch>
            <a:fillRect/>
          </a:stretch>
        </p:blipFill>
        <p:spPr>
          <a:xfrm>
            <a:off x="4025011" y="2456149"/>
            <a:ext cx="7483488" cy="3955123"/>
          </a:xfrm>
          <a:prstGeom prst="rect">
            <a:avLst/>
          </a:prstGeom>
        </p:spPr>
        <p:style>
          <a:lnRef idx="2">
            <a:schemeClr val="accent2"/>
          </a:lnRef>
          <a:fillRef idx="1">
            <a:schemeClr val="lt1"/>
          </a:fillRef>
          <a:effectRef idx="0">
            <a:schemeClr val="accent2"/>
          </a:effectRef>
          <a:fontRef idx="minor">
            <a:schemeClr val="dk1"/>
          </a:fontRef>
        </p:style>
      </p:pic>
      <p:sp>
        <p:nvSpPr>
          <p:cNvPr id="8" name="TextBox 7">
            <a:extLst>
              <a:ext uri="{FF2B5EF4-FFF2-40B4-BE49-F238E27FC236}">
                <a16:creationId xmlns:a16="http://schemas.microsoft.com/office/drawing/2014/main" id="{9C475C7A-2B67-0A8D-6100-29FCF2BD7300}"/>
              </a:ext>
            </a:extLst>
          </p:cNvPr>
          <p:cNvSpPr txBox="1"/>
          <p:nvPr/>
        </p:nvSpPr>
        <p:spPr>
          <a:xfrm>
            <a:off x="601173" y="4199466"/>
            <a:ext cx="2427111"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3600" dirty="0"/>
              <a:t>Output</a:t>
            </a:r>
          </a:p>
          <a:p>
            <a:pPr algn="ctr"/>
            <a:r>
              <a:rPr lang="en-IN" dirty="0"/>
              <a:t>Documents for rollno 1 and 2 is not displayed as they were skipped</a:t>
            </a:r>
            <a:endParaRPr lang="en-IN" sz="1600" dirty="0"/>
          </a:p>
        </p:txBody>
      </p:sp>
      <p:cxnSp>
        <p:nvCxnSpPr>
          <p:cNvPr id="9" name="Straight Connector 8">
            <a:extLst>
              <a:ext uri="{FF2B5EF4-FFF2-40B4-BE49-F238E27FC236}">
                <a16:creationId xmlns:a16="http://schemas.microsoft.com/office/drawing/2014/main" id="{63C48389-E2C5-3B4E-EF93-516C558A6EBC}"/>
              </a:ext>
            </a:extLst>
          </p:cNvPr>
          <p:cNvCxnSpPr>
            <a:cxnSpLocks/>
            <a:stCxn id="8" idx="3"/>
            <a:endCxn id="7" idx="1"/>
          </p:cNvCxnSpPr>
          <p:nvPr/>
        </p:nvCxnSpPr>
        <p:spPr>
          <a:xfrm flipV="1">
            <a:off x="3028284" y="4433711"/>
            <a:ext cx="996727" cy="504419"/>
          </a:xfrm>
          <a:prstGeom prst="line">
            <a:avLst/>
          </a:prstGeom>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382997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06DC-F431-97D9-B570-1D9754FEFB0F}"/>
              </a:ext>
            </a:extLst>
          </p:cNvPr>
          <p:cNvSpPr>
            <a:spLocks noGrp="1"/>
          </p:cNvSpPr>
          <p:nvPr>
            <p:ph type="title"/>
          </p:nvPr>
        </p:nvSpPr>
        <p:spPr/>
        <p:txBody>
          <a:bodyPr/>
          <a:lstStyle/>
          <a:p>
            <a:r>
              <a:rPr lang="en-IN" dirty="0"/>
              <a:t>Display last 2 records</a:t>
            </a:r>
          </a:p>
        </p:txBody>
      </p:sp>
      <p:pic>
        <p:nvPicPr>
          <p:cNvPr id="5" name="Content Placeholder 4">
            <a:extLst>
              <a:ext uri="{FF2B5EF4-FFF2-40B4-BE49-F238E27FC236}">
                <a16:creationId xmlns:a16="http://schemas.microsoft.com/office/drawing/2014/main" id="{9FD640FF-3BF0-B7A5-C166-F58CD931E8AF}"/>
              </a:ext>
            </a:extLst>
          </p:cNvPr>
          <p:cNvPicPr>
            <a:picLocks noGrp="1" noChangeAspect="1"/>
          </p:cNvPicPr>
          <p:nvPr>
            <p:ph idx="1"/>
          </p:nvPr>
        </p:nvPicPr>
        <p:blipFill>
          <a:blip r:embed="rId2"/>
          <a:stretch>
            <a:fillRect/>
          </a:stretch>
        </p:blipFill>
        <p:spPr>
          <a:xfrm>
            <a:off x="937513" y="1571909"/>
            <a:ext cx="10358537" cy="527824"/>
          </a:xfrm>
        </p:spPr>
      </p:pic>
      <p:pic>
        <p:nvPicPr>
          <p:cNvPr id="7" name="Picture 6">
            <a:extLst>
              <a:ext uri="{FF2B5EF4-FFF2-40B4-BE49-F238E27FC236}">
                <a16:creationId xmlns:a16="http://schemas.microsoft.com/office/drawing/2014/main" id="{313BB2DE-A8CF-BF82-AD11-F2B49BDA93E0}"/>
              </a:ext>
            </a:extLst>
          </p:cNvPr>
          <p:cNvPicPr>
            <a:picLocks noChangeAspect="1"/>
          </p:cNvPicPr>
          <p:nvPr/>
        </p:nvPicPr>
        <p:blipFill>
          <a:blip r:embed="rId3"/>
          <a:stretch>
            <a:fillRect/>
          </a:stretch>
        </p:blipFill>
        <p:spPr>
          <a:xfrm>
            <a:off x="4418585" y="2256618"/>
            <a:ext cx="7125317" cy="3970364"/>
          </a:xfrm>
          <a:prstGeom prst="rect">
            <a:avLst/>
          </a:prstGeom>
        </p:spPr>
        <p:style>
          <a:lnRef idx="2">
            <a:schemeClr val="accent2"/>
          </a:lnRef>
          <a:fillRef idx="1">
            <a:schemeClr val="lt1"/>
          </a:fillRef>
          <a:effectRef idx="0">
            <a:schemeClr val="accent2"/>
          </a:effectRef>
          <a:fontRef idx="minor">
            <a:schemeClr val="dk1"/>
          </a:fontRef>
        </p:style>
      </p:pic>
      <p:sp>
        <p:nvSpPr>
          <p:cNvPr id="8" name="TextBox 7">
            <a:extLst>
              <a:ext uri="{FF2B5EF4-FFF2-40B4-BE49-F238E27FC236}">
                <a16:creationId xmlns:a16="http://schemas.microsoft.com/office/drawing/2014/main" id="{682D4138-94E7-76BE-EC68-4DE6A968CAF4}"/>
              </a:ext>
            </a:extLst>
          </p:cNvPr>
          <p:cNvSpPr txBox="1"/>
          <p:nvPr/>
        </p:nvSpPr>
        <p:spPr>
          <a:xfrm>
            <a:off x="601173" y="4199466"/>
            <a:ext cx="2427111"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3600" dirty="0"/>
              <a:t>Output</a:t>
            </a:r>
          </a:p>
          <a:p>
            <a:pPr algn="ctr"/>
            <a:r>
              <a:rPr lang="en-IN" dirty="0"/>
              <a:t>Documents for rollno 3 and 4 is displayed as they are last 2 documents out of 4 documents in collection</a:t>
            </a:r>
            <a:endParaRPr lang="en-IN" sz="1600" dirty="0"/>
          </a:p>
        </p:txBody>
      </p:sp>
      <p:cxnSp>
        <p:nvCxnSpPr>
          <p:cNvPr id="9" name="Straight Connector 8">
            <a:extLst>
              <a:ext uri="{FF2B5EF4-FFF2-40B4-BE49-F238E27FC236}">
                <a16:creationId xmlns:a16="http://schemas.microsoft.com/office/drawing/2014/main" id="{29FA4838-941F-C21B-CBCB-EA67DDB7391A}"/>
              </a:ext>
            </a:extLst>
          </p:cNvPr>
          <p:cNvCxnSpPr>
            <a:cxnSpLocks/>
            <a:stCxn id="8" idx="3"/>
            <a:endCxn id="7" idx="1"/>
          </p:cNvCxnSpPr>
          <p:nvPr/>
        </p:nvCxnSpPr>
        <p:spPr>
          <a:xfrm flipV="1">
            <a:off x="3028284" y="4241800"/>
            <a:ext cx="1390301" cy="973329"/>
          </a:xfrm>
          <a:prstGeom prst="line">
            <a:avLst/>
          </a:prstGeom>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1489953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D7CD-0B33-0BAA-527F-7C03FA79DBED}"/>
              </a:ext>
            </a:extLst>
          </p:cNvPr>
          <p:cNvSpPr>
            <a:spLocks noGrp="1"/>
          </p:cNvSpPr>
          <p:nvPr>
            <p:ph type="title"/>
          </p:nvPr>
        </p:nvSpPr>
        <p:spPr/>
        <p:txBody>
          <a:bodyPr/>
          <a:lstStyle/>
          <a:p>
            <a:r>
              <a:rPr lang="en-IN" dirty="0"/>
              <a:t>Display only 2</a:t>
            </a:r>
            <a:r>
              <a:rPr lang="en-IN" baseline="30000" dirty="0"/>
              <a:t>nd</a:t>
            </a:r>
            <a:r>
              <a:rPr lang="en-IN" dirty="0"/>
              <a:t> and 3</a:t>
            </a:r>
            <a:r>
              <a:rPr lang="en-IN" baseline="30000" dirty="0"/>
              <a:t>rd</a:t>
            </a:r>
            <a:r>
              <a:rPr lang="en-IN" dirty="0"/>
              <a:t> documents</a:t>
            </a:r>
          </a:p>
        </p:txBody>
      </p:sp>
      <p:sp>
        <p:nvSpPr>
          <p:cNvPr id="3" name="Content Placeholder 2">
            <a:extLst>
              <a:ext uri="{FF2B5EF4-FFF2-40B4-BE49-F238E27FC236}">
                <a16:creationId xmlns:a16="http://schemas.microsoft.com/office/drawing/2014/main" id="{E71A7355-5526-A2A8-893C-29B013C1E56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E52EF21-F37F-76C7-F372-8BD172243CAC}"/>
              </a:ext>
            </a:extLst>
          </p:cNvPr>
          <p:cNvPicPr>
            <a:picLocks noChangeAspect="1"/>
          </p:cNvPicPr>
          <p:nvPr/>
        </p:nvPicPr>
        <p:blipFill>
          <a:blip r:embed="rId2"/>
          <a:stretch>
            <a:fillRect/>
          </a:stretch>
        </p:blipFill>
        <p:spPr>
          <a:xfrm>
            <a:off x="642233" y="1567444"/>
            <a:ext cx="11076493" cy="837090"/>
          </a:xfrm>
          <a:prstGeom prst="rect">
            <a:avLst/>
          </a:prstGeom>
        </p:spPr>
      </p:pic>
      <p:pic>
        <p:nvPicPr>
          <p:cNvPr id="7" name="Picture 6">
            <a:extLst>
              <a:ext uri="{FF2B5EF4-FFF2-40B4-BE49-F238E27FC236}">
                <a16:creationId xmlns:a16="http://schemas.microsoft.com/office/drawing/2014/main" id="{7D6CAA66-5EE0-FF54-539A-CEF461439086}"/>
              </a:ext>
            </a:extLst>
          </p:cNvPr>
          <p:cNvPicPr>
            <a:picLocks noChangeAspect="1"/>
          </p:cNvPicPr>
          <p:nvPr/>
        </p:nvPicPr>
        <p:blipFill>
          <a:blip r:embed="rId3"/>
          <a:stretch>
            <a:fillRect/>
          </a:stretch>
        </p:blipFill>
        <p:spPr>
          <a:xfrm>
            <a:off x="4041247" y="2320398"/>
            <a:ext cx="7292972" cy="4000847"/>
          </a:xfrm>
          <a:prstGeom prst="rect">
            <a:avLst/>
          </a:prstGeom>
          <a:ln>
            <a:solidFill>
              <a:srgbClr val="FF0000"/>
            </a:solidFill>
          </a:ln>
        </p:spPr>
      </p:pic>
      <p:sp>
        <p:nvSpPr>
          <p:cNvPr id="8" name="TextBox 7">
            <a:extLst>
              <a:ext uri="{FF2B5EF4-FFF2-40B4-BE49-F238E27FC236}">
                <a16:creationId xmlns:a16="http://schemas.microsoft.com/office/drawing/2014/main" id="{1F76C735-84B0-4935-68AF-8088AC1A5A07}"/>
              </a:ext>
            </a:extLst>
          </p:cNvPr>
          <p:cNvSpPr txBox="1"/>
          <p:nvPr/>
        </p:nvSpPr>
        <p:spPr>
          <a:xfrm>
            <a:off x="612462" y="2539999"/>
            <a:ext cx="2427111" cy="273921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3600" dirty="0"/>
              <a:t>Output</a:t>
            </a:r>
          </a:p>
          <a:p>
            <a:pPr algn="ctr"/>
            <a:r>
              <a:rPr lang="en-IN" dirty="0"/>
              <a:t>Documents for rollno 2 and 3 is displayed as they are 2</a:t>
            </a:r>
            <a:r>
              <a:rPr lang="en-IN" baseline="30000" dirty="0"/>
              <a:t>nd</a:t>
            </a:r>
            <a:r>
              <a:rPr lang="en-IN" dirty="0"/>
              <a:t> and 3</a:t>
            </a:r>
            <a:r>
              <a:rPr lang="en-IN" baseline="30000" dirty="0"/>
              <a:t>rd</a:t>
            </a:r>
            <a:r>
              <a:rPr lang="en-IN" dirty="0"/>
              <a:t> document</a:t>
            </a:r>
          </a:p>
          <a:p>
            <a:pPr algn="ctr"/>
            <a:endParaRPr lang="en-IN" sz="1600" dirty="0"/>
          </a:p>
          <a:p>
            <a:pPr algn="ctr"/>
            <a:r>
              <a:rPr lang="en-IN" sz="1600" dirty="0"/>
              <a:t>We have </a:t>
            </a:r>
            <a:r>
              <a:rPr lang="en-IN" sz="1600" dirty="0" err="1"/>
              <a:t>skiped</a:t>
            </a:r>
            <a:r>
              <a:rPr lang="en-IN" sz="1600" dirty="0"/>
              <a:t> first doc and then limit the output to only two documents</a:t>
            </a:r>
          </a:p>
        </p:txBody>
      </p:sp>
      <p:cxnSp>
        <p:nvCxnSpPr>
          <p:cNvPr id="9" name="Straight Connector 8">
            <a:extLst>
              <a:ext uri="{FF2B5EF4-FFF2-40B4-BE49-F238E27FC236}">
                <a16:creationId xmlns:a16="http://schemas.microsoft.com/office/drawing/2014/main" id="{AB5595F5-480F-2BA3-A185-C16233841AA1}"/>
              </a:ext>
            </a:extLst>
          </p:cNvPr>
          <p:cNvCxnSpPr>
            <a:cxnSpLocks/>
            <a:stCxn id="8" idx="3"/>
            <a:endCxn id="7" idx="1"/>
          </p:cNvCxnSpPr>
          <p:nvPr/>
        </p:nvCxnSpPr>
        <p:spPr>
          <a:xfrm>
            <a:off x="3039573" y="3909605"/>
            <a:ext cx="1001674" cy="411217"/>
          </a:xfrm>
          <a:prstGeom prst="line">
            <a:avLst/>
          </a:prstGeom>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338367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3E6D-67B1-1A87-EE83-FB26F56FED61}"/>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ADF88D88-486C-6873-EBAB-2A3F28ACE9BB}"/>
              </a:ext>
            </a:extLst>
          </p:cNvPr>
          <p:cNvSpPr>
            <a:spLocks noGrp="1"/>
          </p:cNvSpPr>
          <p:nvPr>
            <p:ph idx="1"/>
          </p:nvPr>
        </p:nvSpPr>
        <p:spPr/>
        <p:txBody>
          <a:bodyPr/>
          <a:lstStyle/>
          <a:p>
            <a:r>
              <a:rPr lang="en-IN" dirty="0"/>
              <a:t>Link for download:</a:t>
            </a:r>
          </a:p>
          <a:p>
            <a:pPr lvl="1"/>
            <a:r>
              <a:rPr lang="en-IN" dirty="0">
                <a:hlinkClick r:id="rId2"/>
              </a:rPr>
              <a:t>MongoDB Community Server</a:t>
            </a:r>
            <a:endParaRPr lang="en-IN" dirty="0"/>
          </a:p>
          <a:p>
            <a:pPr lvl="1"/>
            <a:r>
              <a:rPr lang="en-IN" dirty="0"/>
              <a:t>Search on google for “MongoDB for Windows” for updated version</a:t>
            </a:r>
          </a:p>
          <a:p>
            <a:pPr lvl="1"/>
            <a:r>
              <a:rPr lang="en-IN" dirty="0"/>
              <a:t>Create a folder “data” in c: drive</a:t>
            </a:r>
          </a:p>
        </p:txBody>
      </p:sp>
      <p:pic>
        <p:nvPicPr>
          <p:cNvPr id="5" name="Picture 4">
            <a:extLst>
              <a:ext uri="{FF2B5EF4-FFF2-40B4-BE49-F238E27FC236}">
                <a16:creationId xmlns:a16="http://schemas.microsoft.com/office/drawing/2014/main" id="{77847650-2743-8FCD-B901-F068CA627BE4}"/>
              </a:ext>
            </a:extLst>
          </p:cNvPr>
          <p:cNvPicPr>
            <a:picLocks noChangeAspect="1"/>
          </p:cNvPicPr>
          <p:nvPr/>
        </p:nvPicPr>
        <p:blipFill rotWithShape="1">
          <a:blip r:embed="rId3"/>
          <a:srcRect r="38518" b="38765"/>
          <a:stretch/>
        </p:blipFill>
        <p:spPr>
          <a:xfrm>
            <a:off x="5689600" y="3215088"/>
            <a:ext cx="6502400" cy="3642911"/>
          </a:xfrm>
          <a:prstGeom prst="rect">
            <a:avLst/>
          </a:prstGeom>
        </p:spPr>
      </p:pic>
    </p:spTree>
    <p:extLst>
      <p:ext uri="{BB962C8B-B14F-4D97-AF65-F5344CB8AC3E}">
        <p14:creationId xmlns:p14="http://schemas.microsoft.com/office/powerpoint/2010/main" val="2808741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3A0D-914B-0E2A-C0BD-5B840CD4071F}"/>
              </a:ext>
            </a:extLst>
          </p:cNvPr>
          <p:cNvSpPr>
            <a:spLocks noGrp="1"/>
          </p:cNvSpPr>
          <p:nvPr>
            <p:ph type="title"/>
          </p:nvPr>
        </p:nvSpPr>
        <p:spPr/>
        <p:txBody>
          <a:bodyPr/>
          <a:lstStyle/>
          <a:p>
            <a:r>
              <a:rPr lang="en-IN" dirty="0"/>
              <a:t>Update </a:t>
            </a:r>
            <a:r>
              <a:rPr lang="en-IN" dirty="0" err="1"/>
              <a:t>amy</a:t>
            </a:r>
            <a:r>
              <a:rPr lang="en-IN" dirty="0"/>
              <a:t> major from finance to analytics </a:t>
            </a:r>
          </a:p>
        </p:txBody>
      </p:sp>
      <p:sp>
        <p:nvSpPr>
          <p:cNvPr id="3" name="Content Placeholder 2">
            <a:extLst>
              <a:ext uri="{FF2B5EF4-FFF2-40B4-BE49-F238E27FC236}">
                <a16:creationId xmlns:a16="http://schemas.microsoft.com/office/drawing/2014/main" id="{8FB99752-AC6A-AD42-2B7B-9CD805EF9C83}"/>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203C1C3-F18F-5DB7-64CE-B543571D7974}"/>
              </a:ext>
            </a:extLst>
          </p:cNvPr>
          <p:cNvPicPr>
            <a:picLocks noChangeAspect="1"/>
          </p:cNvPicPr>
          <p:nvPr/>
        </p:nvPicPr>
        <p:blipFill>
          <a:blip r:embed="rId2"/>
          <a:stretch>
            <a:fillRect/>
          </a:stretch>
        </p:blipFill>
        <p:spPr>
          <a:xfrm>
            <a:off x="793723" y="3599586"/>
            <a:ext cx="10333615" cy="566014"/>
          </a:xfrm>
          <a:prstGeom prst="rect">
            <a:avLst/>
          </a:prstGeom>
        </p:spPr>
      </p:pic>
      <p:pic>
        <p:nvPicPr>
          <p:cNvPr id="7" name="Picture 6">
            <a:extLst>
              <a:ext uri="{FF2B5EF4-FFF2-40B4-BE49-F238E27FC236}">
                <a16:creationId xmlns:a16="http://schemas.microsoft.com/office/drawing/2014/main" id="{EC01DC18-8809-6585-B936-66B30F20FB86}"/>
              </a:ext>
            </a:extLst>
          </p:cNvPr>
          <p:cNvPicPr>
            <a:picLocks noChangeAspect="1"/>
          </p:cNvPicPr>
          <p:nvPr/>
        </p:nvPicPr>
        <p:blipFill>
          <a:blip r:embed="rId3"/>
          <a:stretch>
            <a:fillRect/>
          </a:stretch>
        </p:blipFill>
        <p:spPr>
          <a:xfrm>
            <a:off x="5113865" y="1515351"/>
            <a:ext cx="5632051" cy="1598776"/>
          </a:xfrm>
          <a:prstGeom prst="rect">
            <a:avLst/>
          </a:prstGeom>
          <a:ln w="28575">
            <a:solidFill>
              <a:srgbClr val="FF0000"/>
            </a:solidFill>
          </a:ln>
        </p:spPr>
      </p:pic>
      <p:sp>
        <p:nvSpPr>
          <p:cNvPr id="8" name="TextBox 7">
            <a:extLst>
              <a:ext uri="{FF2B5EF4-FFF2-40B4-BE49-F238E27FC236}">
                <a16:creationId xmlns:a16="http://schemas.microsoft.com/office/drawing/2014/main" id="{39CFA429-A46C-39BD-1352-63DEE5D93234}"/>
              </a:ext>
            </a:extLst>
          </p:cNvPr>
          <p:cNvSpPr txBox="1"/>
          <p:nvPr/>
        </p:nvSpPr>
        <p:spPr>
          <a:xfrm>
            <a:off x="8015110" y="2178755"/>
            <a:ext cx="1672061" cy="646331"/>
          </a:xfrm>
          <a:prstGeom prst="rect">
            <a:avLst/>
          </a:prstGeom>
          <a:noFill/>
        </p:spPr>
        <p:txBody>
          <a:bodyPr wrap="none" rtlCol="0">
            <a:spAutoFit/>
          </a:bodyPr>
          <a:lstStyle/>
          <a:p>
            <a:r>
              <a:rPr lang="en-IN" sz="3600" b="1" dirty="0">
                <a:solidFill>
                  <a:srgbClr val="FF0000"/>
                </a:solidFill>
                <a:effectLst>
                  <a:outerShdw blurRad="38100" dist="38100" dir="2700000" algn="tl">
                    <a:srgbClr val="000000">
                      <a:alpha val="43137"/>
                    </a:srgbClr>
                  </a:outerShdw>
                </a:effectLst>
              </a:rPr>
              <a:t>BEFORE</a:t>
            </a:r>
          </a:p>
        </p:txBody>
      </p:sp>
      <p:pic>
        <p:nvPicPr>
          <p:cNvPr id="10" name="Picture 9">
            <a:extLst>
              <a:ext uri="{FF2B5EF4-FFF2-40B4-BE49-F238E27FC236}">
                <a16:creationId xmlns:a16="http://schemas.microsoft.com/office/drawing/2014/main" id="{894FBE6E-829B-A87B-7665-B3A103897C1C}"/>
              </a:ext>
            </a:extLst>
          </p:cNvPr>
          <p:cNvPicPr>
            <a:picLocks noChangeAspect="1"/>
          </p:cNvPicPr>
          <p:nvPr/>
        </p:nvPicPr>
        <p:blipFill>
          <a:blip r:embed="rId4"/>
          <a:stretch>
            <a:fillRect/>
          </a:stretch>
        </p:blipFill>
        <p:spPr>
          <a:xfrm>
            <a:off x="5210338" y="4647127"/>
            <a:ext cx="6034593" cy="1697229"/>
          </a:xfrm>
          <a:prstGeom prst="rect">
            <a:avLst/>
          </a:prstGeom>
          <a:ln w="28575">
            <a:solidFill>
              <a:srgbClr val="FF0000"/>
            </a:solidFill>
          </a:ln>
        </p:spPr>
      </p:pic>
      <p:sp>
        <p:nvSpPr>
          <p:cNvPr id="11" name="TextBox 10">
            <a:extLst>
              <a:ext uri="{FF2B5EF4-FFF2-40B4-BE49-F238E27FC236}">
                <a16:creationId xmlns:a16="http://schemas.microsoft.com/office/drawing/2014/main" id="{92BEE8E8-E669-9EC8-FD75-AD26D4E43637}"/>
              </a:ext>
            </a:extLst>
          </p:cNvPr>
          <p:cNvSpPr txBox="1"/>
          <p:nvPr/>
        </p:nvSpPr>
        <p:spPr>
          <a:xfrm>
            <a:off x="8619066" y="5367866"/>
            <a:ext cx="1390124" cy="646331"/>
          </a:xfrm>
          <a:prstGeom prst="rect">
            <a:avLst/>
          </a:prstGeom>
          <a:noFill/>
        </p:spPr>
        <p:txBody>
          <a:bodyPr wrap="none" rtlCol="0">
            <a:spAutoFit/>
          </a:bodyPr>
          <a:lstStyle/>
          <a:p>
            <a:r>
              <a:rPr lang="en-IN" sz="3600" b="1" dirty="0">
                <a:solidFill>
                  <a:srgbClr val="FF0000"/>
                </a:solidFill>
                <a:effectLst>
                  <a:outerShdw blurRad="38100" dist="38100" dir="2700000" algn="tl">
                    <a:srgbClr val="000000">
                      <a:alpha val="43137"/>
                    </a:srgbClr>
                  </a:outerShdw>
                </a:effectLst>
              </a:rPr>
              <a:t>AFTER</a:t>
            </a:r>
          </a:p>
        </p:txBody>
      </p:sp>
      <p:cxnSp>
        <p:nvCxnSpPr>
          <p:cNvPr id="13" name="Straight Connector 12">
            <a:extLst>
              <a:ext uri="{FF2B5EF4-FFF2-40B4-BE49-F238E27FC236}">
                <a16:creationId xmlns:a16="http://schemas.microsoft.com/office/drawing/2014/main" id="{6100B8C0-A0B5-A779-2348-39DA498AAC45}"/>
              </a:ext>
            </a:extLst>
          </p:cNvPr>
          <p:cNvCxnSpPr>
            <a:endCxn id="8" idx="1"/>
          </p:cNvCxnSpPr>
          <p:nvPr/>
        </p:nvCxnSpPr>
        <p:spPr>
          <a:xfrm flipV="1">
            <a:off x="7484533" y="2501921"/>
            <a:ext cx="530577" cy="1735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43EFAF-F67B-9A69-7DCA-7507947192B0}"/>
              </a:ext>
            </a:extLst>
          </p:cNvPr>
          <p:cNvCxnSpPr>
            <a:cxnSpLocks/>
            <a:endCxn id="11" idx="1"/>
          </p:cNvCxnSpPr>
          <p:nvPr/>
        </p:nvCxnSpPr>
        <p:spPr>
          <a:xfrm flipV="1">
            <a:off x="8020755" y="5691032"/>
            <a:ext cx="598311" cy="2187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780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3395-542B-3D2A-3C23-B489C990654B}"/>
              </a:ext>
            </a:extLst>
          </p:cNvPr>
          <p:cNvSpPr>
            <a:spLocks noGrp="1"/>
          </p:cNvSpPr>
          <p:nvPr>
            <p:ph type="title"/>
          </p:nvPr>
        </p:nvSpPr>
        <p:spPr/>
        <p:txBody>
          <a:bodyPr/>
          <a:lstStyle/>
          <a:p>
            <a:r>
              <a:rPr lang="en-US" dirty="0"/>
              <a:t>remove record of roll no 2</a:t>
            </a:r>
            <a:endParaRPr lang="en-IN" dirty="0"/>
          </a:p>
        </p:txBody>
      </p:sp>
      <p:sp>
        <p:nvSpPr>
          <p:cNvPr id="3" name="Content Placeholder 2">
            <a:extLst>
              <a:ext uri="{FF2B5EF4-FFF2-40B4-BE49-F238E27FC236}">
                <a16:creationId xmlns:a16="http://schemas.microsoft.com/office/drawing/2014/main" id="{F4CF1A2C-3CE9-DE72-2E35-39494C73140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2996835-1F99-043A-B176-37F67F47289A}"/>
              </a:ext>
            </a:extLst>
          </p:cNvPr>
          <p:cNvPicPr>
            <a:picLocks noChangeAspect="1"/>
          </p:cNvPicPr>
          <p:nvPr/>
        </p:nvPicPr>
        <p:blipFill>
          <a:blip r:embed="rId2"/>
          <a:stretch>
            <a:fillRect/>
          </a:stretch>
        </p:blipFill>
        <p:spPr>
          <a:xfrm>
            <a:off x="1459581" y="1428877"/>
            <a:ext cx="9435590" cy="614411"/>
          </a:xfrm>
          <a:prstGeom prst="rect">
            <a:avLst/>
          </a:prstGeom>
        </p:spPr>
      </p:pic>
      <p:pic>
        <p:nvPicPr>
          <p:cNvPr id="7" name="Picture 6">
            <a:extLst>
              <a:ext uri="{FF2B5EF4-FFF2-40B4-BE49-F238E27FC236}">
                <a16:creationId xmlns:a16="http://schemas.microsoft.com/office/drawing/2014/main" id="{ADB69E82-683A-81BF-F1FB-DB647323A284}"/>
              </a:ext>
            </a:extLst>
          </p:cNvPr>
          <p:cNvPicPr>
            <a:picLocks noChangeAspect="1"/>
          </p:cNvPicPr>
          <p:nvPr/>
        </p:nvPicPr>
        <p:blipFill>
          <a:blip r:embed="rId3"/>
          <a:stretch>
            <a:fillRect/>
          </a:stretch>
        </p:blipFill>
        <p:spPr>
          <a:xfrm>
            <a:off x="290005" y="2160437"/>
            <a:ext cx="4304573" cy="4468245"/>
          </a:xfrm>
          <a:prstGeom prst="rect">
            <a:avLst/>
          </a:prstGeom>
          <a:ln w="28575">
            <a:solidFill>
              <a:srgbClr val="FF0000"/>
            </a:solidFill>
          </a:ln>
        </p:spPr>
      </p:pic>
      <p:pic>
        <p:nvPicPr>
          <p:cNvPr id="9" name="Picture 8">
            <a:extLst>
              <a:ext uri="{FF2B5EF4-FFF2-40B4-BE49-F238E27FC236}">
                <a16:creationId xmlns:a16="http://schemas.microsoft.com/office/drawing/2014/main" id="{A1ABD35E-D1AC-0474-9BF9-D248659784BA}"/>
              </a:ext>
            </a:extLst>
          </p:cNvPr>
          <p:cNvPicPr>
            <a:picLocks noChangeAspect="1"/>
          </p:cNvPicPr>
          <p:nvPr/>
        </p:nvPicPr>
        <p:blipFill>
          <a:blip r:embed="rId4"/>
          <a:stretch>
            <a:fillRect/>
          </a:stretch>
        </p:blipFill>
        <p:spPr>
          <a:xfrm>
            <a:off x="6244054" y="2254028"/>
            <a:ext cx="5169013" cy="4158123"/>
          </a:xfrm>
          <a:prstGeom prst="rect">
            <a:avLst/>
          </a:prstGeom>
          <a:ln w="28575">
            <a:solidFill>
              <a:srgbClr val="FF0000"/>
            </a:solidFill>
          </a:ln>
        </p:spPr>
      </p:pic>
      <p:sp>
        <p:nvSpPr>
          <p:cNvPr id="10" name="TextBox 9">
            <a:extLst>
              <a:ext uri="{FF2B5EF4-FFF2-40B4-BE49-F238E27FC236}">
                <a16:creationId xmlns:a16="http://schemas.microsoft.com/office/drawing/2014/main" id="{A2B56D8B-0687-BD97-FCDE-12E1087D8DE8}"/>
              </a:ext>
            </a:extLst>
          </p:cNvPr>
          <p:cNvSpPr txBox="1"/>
          <p:nvPr/>
        </p:nvSpPr>
        <p:spPr>
          <a:xfrm>
            <a:off x="2641599" y="3826933"/>
            <a:ext cx="1672061" cy="646331"/>
          </a:xfrm>
          <a:prstGeom prst="rect">
            <a:avLst/>
          </a:prstGeom>
          <a:noFill/>
        </p:spPr>
        <p:txBody>
          <a:bodyPr wrap="none" rtlCol="0">
            <a:spAutoFit/>
          </a:bodyPr>
          <a:lstStyle/>
          <a:p>
            <a:r>
              <a:rPr lang="en-IN" sz="3600" b="1" dirty="0">
                <a:solidFill>
                  <a:srgbClr val="FF0000"/>
                </a:solidFill>
                <a:effectLst>
                  <a:outerShdw blurRad="38100" dist="38100" dir="2700000" algn="tl">
                    <a:srgbClr val="000000">
                      <a:alpha val="43137"/>
                    </a:srgbClr>
                  </a:outerShdw>
                </a:effectLst>
              </a:rPr>
              <a:t>BEFORE</a:t>
            </a:r>
          </a:p>
        </p:txBody>
      </p:sp>
      <p:sp>
        <p:nvSpPr>
          <p:cNvPr id="11" name="TextBox 10">
            <a:extLst>
              <a:ext uri="{FF2B5EF4-FFF2-40B4-BE49-F238E27FC236}">
                <a16:creationId xmlns:a16="http://schemas.microsoft.com/office/drawing/2014/main" id="{8C193B55-F5D6-C245-3883-E9B6E63CD0BD}"/>
              </a:ext>
            </a:extLst>
          </p:cNvPr>
          <p:cNvSpPr txBox="1"/>
          <p:nvPr/>
        </p:nvSpPr>
        <p:spPr>
          <a:xfrm>
            <a:off x="8550723" y="2884311"/>
            <a:ext cx="2671949" cy="923330"/>
          </a:xfrm>
          <a:prstGeom prst="rect">
            <a:avLst/>
          </a:prstGeom>
          <a:noFill/>
        </p:spPr>
        <p:txBody>
          <a:bodyPr wrap="none" rtlCol="0">
            <a:spAutoFit/>
          </a:bodyPr>
          <a:lstStyle/>
          <a:p>
            <a:pPr algn="ctr"/>
            <a:r>
              <a:rPr lang="en-IN" sz="3600" b="1" dirty="0">
                <a:solidFill>
                  <a:srgbClr val="FF0000"/>
                </a:solidFill>
                <a:effectLst>
                  <a:outerShdw blurRad="38100" dist="38100" dir="2700000" algn="tl">
                    <a:srgbClr val="000000">
                      <a:alpha val="43137"/>
                    </a:srgbClr>
                  </a:outerShdw>
                </a:effectLst>
              </a:rPr>
              <a:t>AFTER</a:t>
            </a:r>
          </a:p>
          <a:p>
            <a:pPr algn="ctr"/>
            <a:r>
              <a:rPr lang="en-IN" b="1" dirty="0">
                <a:solidFill>
                  <a:srgbClr val="FF0000"/>
                </a:solidFill>
                <a:effectLst>
                  <a:outerShdw blurRad="38100" dist="38100" dir="2700000" algn="tl">
                    <a:srgbClr val="000000">
                      <a:alpha val="43137"/>
                    </a:srgbClr>
                  </a:outerShdw>
                </a:effectLst>
              </a:rPr>
              <a:t>Document 2 deleted now!</a:t>
            </a:r>
          </a:p>
        </p:txBody>
      </p:sp>
      <p:cxnSp>
        <p:nvCxnSpPr>
          <p:cNvPr id="12" name="Straight Connector 11">
            <a:extLst>
              <a:ext uri="{FF2B5EF4-FFF2-40B4-BE49-F238E27FC236}">
                <a16:creationId xmlns:a16="http://schemas.microsoft.com/office/drawing/2014/main" id="{B13853D1-F96E-D323-110D-D2777D7CC403}"/>
              </a:ext>
            </a:extLst>
          </p:cNvPr>
          <p:cNvCxnSpPr>
            <a:cxnSpLocks/>
            <a:endCxn id="10" idx="1"/>
          </p:cNvCxnSpPr>
          <p:nvPr/>
        </p:nvCxnSpPr>
        <p:spPr>
          <a:xfrm>
            <a:off x="1490133" y="3770489"/>
            <a:ext cx="1151466" cy="3796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282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17EC-35DD-155E-1C33-A834EFAF8FEE}"/>
              </a:ext>
            </a:extLst>
          </p:cNvPr>
          <p:cNvSpPr>
            <a:spLocks noGrp="1"/>
          </p:cNvSpPr>
          <p:nvPr>
            <p:ph type="title"/>
          </p:nvPr>
        </p:nvSpPr>
        <p:spPr/>
        <p:txBody>
          <a:bodyPr/>
          <a:lstStyle/>
          <a:p>
            <a:r>
              <a:rPr lang="en-US" dirty="0"/>
              <a:t>remove all records of student collection.</a:t>
            </a:r>
            <a:endParaRPr lang="en-IN" dirty="0"/>
          </a:p>
        </p:txBody>
      </p:sp>
      <p:sp>
        <p:nvSpPr>
          <p:cNvPr id="3" name="Content Placeholder 2">
            <a:extLst>
              <a:ext uri="{FF2B5EF4-FFF2-40B4-BE49-F238E27FC236}">
                <a16:creationId xmlns:a16="http://schemas.microsoft.com/office/drawing/2014/main" id="{4D24048C-5E4F-FF5C-1A40-64A2DE44587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35402AE-D46D-6660-D1A6-10BAD003B809}"/>
              </a:ext>
            </a:extLst>
          </p:cNvPr>
          <p:cNvPicPr>
            <a:picLocks noChangeAspect="1"/>
          </p:cNvPicPr>
          <p:nvPr/>
        </p:nvPicPr>
        <p:blipFill>
          <a:blip r:embed="rId2"/>
          <a:stretch>
            <a:fillRect/>
          </a:stretch>
        </p:blipFill>
        <p:spPr>
          <a:xfrm>
            <a:off x="498010" y="2321762"/>
            <a:ext cx="5169013" cy="4158123"/>
          </a:xfrm>
          <a:prstGeom prst="rect">
            <a:avLst/>
          </a:prstGeom>
          <a:ln w="28575">
            <a:solidFill>
              <a:srgbClr val="FF0000"/>
            </a:solidFill>
          </a:ln>
        </p:spPr>
      </p:pic>
      <p:sp>
        <p:nvSpPr>
          <p:cNvPr id="6" name="TextBox 5">
            <a:extLst>
              <a:ext uri="{FF2B5EF4-FFF2-40B4-BE49-F238E27FC236}">
                <a16:creationId xmlns:a16="http://schemas.microsoft.com/office/drawing/2014/main" id="{A255B798-D437-15C7-1206-48F250F1392D}"/>
              </a:ext>
            </a:extLst>
          </p:cNvPr>
          <p:cNvSpPr txBox="1"/>
          <p:nvPr/>
        </p:nvSpPr>
        <p:spPr>
          <a:xfrm>
            <a:off x="3059288" y="3285067"/>
            <a:ext cx="1672061" cy="646331"/>
          </a:xfrm>
          <a:prstGeom prst="rect">
            <a:avLst/>
          </a:prstGeom>
          <a:noFill/>
        </p:spPr>
        <p:txBody>
          <a:bodyPr wrap="none" rtlCol="0">
            <a:spAutoFit/>
          </a:bodyPr>
          <a:lstStyle/>
          <a:p>
            <a:r>
              <a:rPr lang="en-IN" sz="3600" b="1" dirty="0">
                <a:solidFill>
                  <a:srgbClr val="FF0000"/>
                </a:solidFill>
                <a:effectLst>
                  <a:outerShdw blurRad="38100" dist="38100" dir="2700000" algn="tl">
                    <a:srgbClr val="000000">
                      <a:alpha val="43137"/>
                    </a:srgbClr>
                  </a:outerShdw>
                </a:effectLst>
              </a:rPr>
              <a:t>BEFORE</a:t>
            </a:r>
          </a:p>
        </p:txBody>
      </p:sp>
      <p:sp>
        <p:nvSpPr>
          <p:cNvPr id="7" name="TextBox 6">
            <a:extLst>
              <a:ext uri="{FF2B5EF4-FFF2-40B4-BE49-F238E27FC236}">
                <a16:creationId xmlns:a16="http://schemas.microsoft.com/office/drawing/2014/main" id="{9953D1EC-D856-19AB-DBBB-8E32BEC901E7}"/>
              </a:ext>
            </a:extLst>
          </p:cNvPr>
          <p:cNvSpPr txBox="1"/>
          <p:nvPr/>
        </p:nvSpPr>
        <p:spPr>
          <a:xfrm>
            <a:off x="8648892" y="2884311"/>
            <a:ext cx="2475613" cy="1200329"/>
          </a:xfrm>
          <a:prstGeom prst="rect">
            <a:avLst/>
          </a:prstGeom>
          <a:noFill/>
        </p:spPr>
        <p:txBody>
          <a:bodyPr wrap="none" rtlCol="0">
            <a:spAutoFit/>
          </a:bodyPr>
          <a:lstStyle/>
          <a:p>
            <a:pPr algn="ctr"/>
            <a:r>
              <a:rPr lang="en-IN" sz="3600" b="1" dirty="0">
                <a:solidFill>
                  <a:srgbClr val="FF0000"/>
                </a:solidFill>
                <a:effectLst>
                  <a:outerShdw blurRad="38100" dist="38100" dir="2700000" algn="tl">
                    <a:srgbClr val="000000">
                      <a:alpha val="43137"/>
                    </a:srgbClr>
                  </a:outerShdw>
                </a:effectLst>
              </a:rPr>
              <a:t>AFTER</a:t>
            </a:r>
          </a:p>
          <a:p>
            <a:pPr algn="ctr"/>
            <a:r>
              <a:rPr lang="en-IN" b="1" dirty="0">
                <a:solidFill>
                  <a:srgbClr val="FF0000"/>
                </a:solidFill>
                <a:effectLst>
                  <a:outerShdw blurRad="38100" dist="38100" dir="2700000" algn="tl">
                    <a:srgbClr val="000000">
                      <a:alpha val="43137"/>
                    </a:srgbClr>
                  </a:outerShdw>
                </a:effectLst>
              </a:rPr>
              <a:t>Collection is empty now</a:t>
            </a:r>
          </a:p>
          <a:p>
            <a:pPr algn="ctr"/>
            <a:r>
              <a:rPr lang="en-IN" b="1" dirty="0">
                <a:solidFill>
                  <a:srgbClr val="FF0000"/>
                </a:solidFill>
                <a:effectLst>
                  <a:outerShdw blurRad="38100" dist="38100" dir="2700000" algn="tl">
                    <a:srgbClr val="000000">
                      <a:alpha val="43137"/>
                    </a:srgbClr>
                  </a:outerShdw>
                </a:effectLst>
              </a:rPr>
              <a:t>It has no documents</a:t>
            </a:r>
          </a:p>
        </p:txBody>
      </p:sp>
      <p:pic>
        <p:nvPicPr>
          <p:cNvPr id="10" name="Picture 9">
            <a:extLst>
              <a:ext uri="{FF2B5EF4-FFF2-40B4-BE49-F238E27FC236}">
                <a16:creationId xmlns:a16="http://schemas.microsoft.com/office/drawing/2014/main" id="{220E4327-3C2A-EBF2-8D66-8C839B98A652}"/>
              </a:ext>
            </a:extLst>
          </p:cNvPr>
          <p:cNvPicPr>
            <a:picLocks noChangeAspect="1"/>
          </p:cNvPicPr>
          <p:nvPr/>
        </p:nvPicPr>
        <p:blipFill>
          <a:blip r:embed="rId3"/>
          <a:stretch>
            <a:fillRect/>
          </a:stretch>
        </p:blipFill>
        <p:spPr>
          <a:xfrm>
            <a:off x="3195359" y="1365096"/>
            <a:ext cx="5406774" cy="673631"/>
          </a:xfrm>
          <a:prstGeom prst="rect">
            <a:avLst/>
          </a:prstGeom>
        </p:spPr>
      </p:pic>
    </p:spTree>
    <p:extLst>
      <p:ext uri="{BB962C8B-B14F-4D97-AF65-F5344CB8AC3E}">
        <p14:creationId xmlns:p14="http://schemas.microsoft.com/office/powerpoint/2010/main" val="261344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3E6D-67B1-1A87-EE83-FB26F56FED61}"/>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ADF88D88-486C-6873-EBAB-2A3F28ACE9BB}"/>
              </a:ext>
            </a:extLst>
          </p:cNvPr>
          <p:cNvSpPr>
            <a:spLocks noGrp="1"/>
          </p:cNvSpPr>
          <p:nvPr>
            <p:ph idx="1"/>
          </p:nvPr>
        </p:nvSpPr>
        <p:spPr/>
        <p:txBody>
          <a:bodyPr/>
          <a:lstStyle/>
          <a:p>
            <a:r>
              <a:rPr lang="en-IN" dirty="0"/>
              <a:t>Link for download:</a:t>
            </a:r>
          </a:p>
          <a:p>
            <a:pPr lvl="1"/>
            <a:r>
              <a:rPr lang="en-IN" dirty="0">
                <a:hlinkClick r:id="rId2"/>
              </a:rPr>
              <a:t>MongoDB Community Server</a:t>
            </a:r>
            <a:endParaRPr lang="en-IN" dirty="0"/>
          </a:p>
          <a:p>
            <a:pPr lvl="1"/>
            <a:r>
              <a:rPr lang="en-IN" dirty="0"/>
              <a:t>Search on google for “MongoDB for Windows” for updated version</a:t>
            </a:r>
          </a:p>
          <a:p>
            <a:pPr lvl="1"/>
            <a:r>
              <a:rPr lang="en-IN" dirty="0"/>
              <a:t>Create a folder “data” in c: drive</a:t>
            </a:r>
          </a:p>
          <a:p>
            <a:pPr lvl="1"/>
            <a:r>
              <a:rPr lang="en-IN" dirty="0"/>
              <a:t>Create a folder “</a:t>
            </a:r>
            <a:r>
              <a:rPr lang="en-IN" dirty="0" err="1"/>
              <a:t>db</a:t>
            </a:r>
            <a:r>
              <a:rPr lang="en-IN" dirty="0"/>
              <a:t>” in this newly created folder </a:t>
            </a:r>
            <a:r>
              <a:rPr lang="en-IN" i="1" dirty="0"/>
              <a:t>data</a:t>
            </a:r>
          </a:p>
        </p:txBody>
      </p:sp>
      <p:pic>
        <p:nvPicPr>
          <p:cNvPr id="6" name="Picture 5">
            <a:extLst>
              <a:ext uri="{FF2B5EF4-FFF2-40B4-BE49-F238E27FC236}">
                <a16:creationId xmlns:a16="http://schemas.microsoft.com/office/drawing/2014/main" id="{F99B6A40-3C3E-A3AE-E502-657F0B48356F}"/>
              </a:ext>
            </a:extLst>
          </p:cNvPr>
          <p:cNvPicPr>
            <a:picLocks noChangeAspect="1"/>
          </p:cNvPicPr>
          <p:nvPr/>
        </p:nvPicPr>
        <p:blipFill rotWithShape="1">
          <a:blip r:embed="rId3"/>
          <a:srcRect b="22750"/>
          <a:stretch/>
        </p:blipFill>
        <p:spPr>
          <a:xfrm>
            <a:off x="4310759" y="4001294"/>
            <a:ext cx="7521592" cy="2677228"/>
          </a:xfrm>
          <a:prstGeom prst="rect">
            <a:avLst/>
          </a:prstGeom>
        </p:spPr>
      </p:pic>
    </p:spTree>
    <p:extLst>
      <p:ext uri="{BB962C8B-B14F-4D97-AF65-F5344CB8AC3E}">
        <p14:creationId xmlns:p14="http://schemas.microsoft.com/office/powerpoint/2010/main" val="64039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E6B4-E4EB-45B7-779B-EE0B3C2D4544}"/>
              </a:ext>
            </a:extLst>
          </p:cNvPr>
          <p:cNvSpPr>
            <a:spLocks noGrp="1"/>
          </p:cNvSpPr>
          <p:nvPr>
            <p:ph type="title"/>
          </p:nvPr>
        </p:nvSpPr>
        <p:spPr/>
        <p:txBody>
          <a:bodyPr/>
          <a:lstStyle/>
          <a:p>
            <a:r>
              <a:rPr lang="en-IN" dirty="0"/>
              <a:t>Run </a:t>
            </a:r>
          </a:p>
        </p:txBody>
      </p:sp>
      <p:sp>
        <p:nvSpPr>
          <p:cNvPr id="3" name="Content Placeholder 2">
            <a:extLst>
              <a:ext uri="{FF2B5EF4-FFF2-40B4-BE49-F238E27FC236}">
                <a16:creationId xmlns:a16="http://schemas.microsoft.com/office/drawing/2014/main" id="{26776384-1C0E-D3FF-CAFF-A0B6B37DCB96}"/>
              </a:ext>
            </a:extLst>
          </p:cNvPr>
          <p:cNvSpPr>
            <a:spLocks noGrp="1"/>
          </p:cNvSpPr>
          <p:nvPr>
            <p:ph idx="1"/>
          </p:nvPr>
        </p:nvSpPr>
        <p:spPr/>
        <p:txBody>
          <a:bodyPr/>
          <a:lstStyle/>
          <a:p>
            <a:r>
              <a:rPr lang="en-IN" dirty="0"/>
              <a:t>Go to c: drive</a:t>
            </a:r>
          </a:p>
          <a:p>
            <a:r>
              <a:rPr lang="en-IN" dirty="0"/>
              <a:t>Go to program files</a:t>
            </a:r>
          </a:p>
          <a:p>
            <a:r>
              <a:rPr lang="en-IN" dirty="0"/>
              <a:t>Go to MongoDB</a:t>
            </a:r>
          </a:p>
          <a:p>
            <a:r>
              <a:rPr lang="en-IN" dirty="0"/>
              <a:t>Go to Server</a:t>
            </a:r>
          </a:p>
          <a:p>
            <a:r>
              <a:rPr lang="en-IN" dirty="0"/>
              <a:t>Go to 6.0</a:t>
            </a:r>
          </a:p>
          <a:p>
            <a:r>
              <a:rPr lang="en-IN" dirty="0"/>
              <a:t>Go to Bin</a:t>
            </a:r>
          </a:p>
        </p:txBody>
      </p:sp>
      <p:pic>
        <p:nvPicPr>
          <p:cNvPr id="5" name="Picture 4">
            <a:extLst>
              <a:ext uri="{FF2B5EF4-FFF2-40B4-BE49-F238E27FC236}">
                <a16:creationId xmlns:a16="http://schemas.microsoft.com/office/drawing/2014/main" id="{EE58B761-6394-527D-A304-F1CC3B3929D6}"/>
              </a:ext>
            </a:extLst>
          </p:cNvPr>
          <p:cNvPicPr>
            <a:picLocks noChangeAspect="1"/>
          </p:cNvPicPr>
          <p:nvPr/>
        </p:nvPicPr>
        <p:blipFill>
          <a:blip r:embed="rId2"/>
          <a:stretch>
            <a:fillRect/>
          </a:stretch>
        </p:blipFill>
        <p:spPr>
          <a:xfrm>
            <a:off x="3974624" y="2920868"/>
            <a:ext cx="7719729" cy="3048264"/>
          </a:xfrm>
          <a:prstGeom prst="rect">
            <a:avLst/>
          </a:prstGeom>
        </p:spPr>
      </p:pic>
    </p:spTree>
    <p:extLst>
      <p:ext uri="{BB962C8B-B14F-4D97-AF65-F5344CB8AC3E}">
        <p14:creationId xmlns:p14="http://schemas.microsoft.com/office/powerpoint/2010/main" val="167065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69EF-2F8C-4E60-C19E-36985AF21584}"/>
              </a:ext>
            </a:extLst>
          </p:cNvPr>
          <p:cNvSpPr>
            <a:spLocks noGrp="1"/>
          </p:cNvSpPr>
          <p:nvPr>
            <p:ph type="title"/>
          </p:nvPr>
        </p:nvSpPr>
        <p:spPr/>
        <p:txBody>
          <a:bodyPr/>
          <a:lstStyle/>
          <a:p>
            <a:r>
              <a:rPr lang="en-IN" dirty="0"/>
              <a:t>Start Server</a:t>
            </a:r>
          </a:p>
        </p:txBody>
      </p:sp>
      <p:sp>
        <p:nvSpPr>
          <p:cNvPr id="3" name="Content Placeholder 2">
            <a:extLst>
              <a:ext uri="{FF2B5EF4-FFF2-40B4-BE49-F238E27FC236}">
                <a16:creationId xmlns:a16="http://schemas.microsoft.com/office/drawing/2014/main" id="{3B73571F-6310-5CEA-392E-6306C971FDCD}"/>
              </a:ext>
            </a:extLst>
          </p:cNvPr>
          <p:cNvSpPr>
            <a:spLocks noGrp="1"/>
          </p:cNvSpPr>
          <p:nvPr>
            <p:ph idx="1"/>
          </p:nvPr>
        </p:nvSpPr>
        <p:spPr/>
        <p:txBody>
          <a:bodyPr/>
          <a:lstStyle/>
          <a:p>
            <a:r>
              <a:rPr lang="en-IN" dirty="0"/>
              <a:t>Click on address bar and type </a:t>
            </a:r>
            <a:r>
              <a:rPr lang="en-IN" dirty="0" err="1"/>
              <a:t>cmd</a:t>
            </a:r>
            <a:r>
              <a:rPr lang="en-IN" dirty="0"/>
              <a:t> and press enter</a:t>
            </a:r>
          </a:p>
        </p:txBody>
      </p:sp>
      <p:pic>
        <p:nvPicPr>
          <p:cNvPr id="5" name="Picture 4">
            <a:extLst>
              <a:ext uri="{FF2B5EF4-FFF2-40B4-BE49-F238E27FC236}">
                <a16:creationId xmlns:a16="http://schemas.microsoft.com/office/drawing/2014/main" id="{25C29E01-CFD3-920D-7348-3A8E6121D021}"/>
              </a:ext>
            </a:extLst>
          </p:cNvPr>
          <p:cNvPicPr>
            <a:picLocks noChangeAspect="1"/>
          </p:cNvPicPr>
          <p:nvPr/>
        </p:nvPicPr>
        <p:blipFill>
          <a:blip r:embed="rId2"/>
          <a:stretch>
            <a:fillRect/>
          </a:stretch>
        </p:blipFill>
        <p:spPr>
          <a:xfrm>
            <a:off x="0" y="2311836"/>
            <a:ext cx="7643522" cy="2956816"/>
          </a:xfrm>
          <a:prstGeom prst="rect">
            <a:avLst/>
          </a:prstGeom>
        </p:spPr>
      </p:pic>
      <p:pic>
        <p:nvPicPr>
          <p:cNvPr id="7" name="Picture 6">
            <a:extLst>
              <a:ext uri="{FF2B5EF4-FFF2-40B4-BE49-F238E27FC236}">
                <a16:creationId xmlns:a16="http://schemas.microsoft.com/office/drawing/2014/main" id="{1BAB329B-7337-1AC1-53FD-78A48548FE3E}"/>
              </a:ext>
            </a:extLst>
          </p:cNvPr>
          <p:cNvPicPr>
            <a:picLocks noChangeAspect="1"/>
          </p:cNvPicPr>
          <p:nvPr/>
        </p:nvPicPr>
        <p:blipFill>
          <a:blip r:embed="rId3"/>
          <a:stretch>
            <a:fillRect/>
          </a:stretch>
        </p:blipFill>
        <p:spPr>
          <a:xfrm>
            <a:off x="4754235" y="3721599"/>
            <a:ext cx="7437765" cy="2941575"/>
          </a:xfrm>
          <a:prstGeom prst="rect">
            <a:avLst/>
          </a:prstGeom>
        </p:spPr>
      </p:pic>
    </p:spTree>
    <p:extLst>
      <p:ext uri="{BB962C8B-B14F-4D97-AF65-F5344CB8AC3E}">
        <p14:creationId xmlns:p14="http://schemas.microsoft.com/office/powerpoint/2010/main" val="129431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69EF-2F8C-4E60-C19E-36985AF21584}"/>
              </a:ext>
            </a:extLst>
          </p:cNvPr>
          <p:cNvSpPr>
            <a:spLocks noGrp="1"/>
          </p:cNvSpPr>
          <p:nvPr>
            <p:ph type="title"/>
          </p:nvPr>
        </p:nvSpPr>
        <p:spPr/>
        <p:txBody>
          <a:bodyPr/>
          <a:lstStyle/>
          <a:p>
            <a:r>
              <a:rPr lang="en-IN" dirty="0"/>
              <a:t>Start Server</a:t>
            </a:r>
          </a:p>
        </p:txBody>
      </p:sp>
      <p:sp>
        <p:nvSpPr>
          <p:cNvPr id="3" name="Content Placeholder 2">
            <a:extLst>
              <a:ext uri="{FF2B5EF4-FFF2-40B4-BE49-F238E27FC236}">
                <a16:creationId xmlns:a16="http://schemas.microsoft.com/office/drawing/2014/main" id="{3B73571F-6310-5CEA-392E-6306C971FDCD}"/>
              </a:ext>
            </a:extLst>
          </p:cNvPr>
          <p:cNvSpPr>
            <a:spLocks noGrp="1"/>
          </p:cNvSpPr>
          <p:nvPr>
            <p:ph idx="1"/>
          </p:nvPr>
        </p:nvSpPr>
        <p:spPr/>
        <p:txBody>
          <a:bodyPr/>
          <a:lstStyle/>
          <a:p>
            <a:r>
              <a:rPr lang="en-IN" dirty="0"/>
              <a:t>Click on address bar and type </a:t>
            </a:r>
            <a:r>
              <a:rPr lang="en-IN" dirty="0" err="1"/>
              <a:t>cmd</a:t>
            </a:r>
            <a:r>
              <a:rPr lang="en-IN" dirty="0"/>
              <a:t> and press enter</a:t>
            </a:r>
          </a:p>
          <a:p>
            <a:r>
              <a:rPr lang="en-IN" dirty="0"/>
              <a:t>A command prompt will open and type “</a:t>
            </a:r>
            <a:r>
              <a:rPr lang="en-IN" dirty="0" err="1">
                <a:latin typeface="Lucida Console" panose="020B0609040504020204" pitchFamily="49" charset="0"/>
              </a:rPr>
              <a:t>mongod</a:t>
            </a:r>
            <a:r>
              <a:rPr lang="en-IN" dirty="0"/>
              <a:t>” and minimize this window</a:t>
            </a:r>
          </a:p>
        </p:txBody>
      </p:sp>
      <p:pic>
        <p:nvPicPr>
          <p:cNvPr id="6" name="Picture 5">
            <a:extLst>
              <a:ext uri="{FF2B5EF4-FFF2-40B4-BE49-F238E27FC236}">
                <a16:creationId xmlns:a16="http://schemas.microsoft.com/office/drawing/2014/main" id="{B35A61E1-34A5-1D1B-293B-C9EDF31CF697}"/>
              </a:ext>
            </a:extLst>
          </p:cNvPr>
          <p:cNvPicPr>
            <a:picLocks noChangeAspect="1"/>
          </p:cNvPicPr>
          <p:nvPr/>
        </p:nvPicPr>
        <p:blipFill>
          <a:blip r:embed="rId2"/>
          <a:stretch>
            <a:fillRect/>
          </a:stretch>
        </p:blipFill>
        <p:spPr>
          <a:xfrm>
            <a:off x="468142" y="3387801"/>
            <a:ext cx="11255715" cy="2789162"/>
          </a:xfrm>
          <a:prstGeom prst="rect">
            <a:avLst/>
          </a:prstGeom>
        </p:spPr>
      </p:pic>
      <p:sp>
        <p:nvSpPr>
          <p:cNvPr id="8" name="Rectangle 7">
            <a:extLst>
              <a:ext uri="{FF2B5EF4-FFF2-40B4-BE49-F238E27FC236}">
                <a16:creationId xmlns:a16="http://schemas.microsoft.com/office/drawing/2014/main" id="{C2B1CF50-DF6A-C5F4-5A9F-0E852F687F91}"/>
              </a:ext>
            </a:extLst>
          </p:cNvPr>
          <p:cNvSpPr/>
          <p:nvPr/>
        </p:nvSpPr>
        <p:spPr>
          <a:xfrm>
            <a:off x="4176889" y="4301067"/>
            <a:ext cx="654755" cy="3048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6951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AD4E-7A8B-B649-F7D2-E379D0803E0E}"/>
              </a:ext>
            </a:extLst>
          </p:cNvPr>
          <p:cNvSpPr>
            <a:spLocks noGrp="1"/>
          </p:cNvSpPr>
          <p:nvPr>
            <p:ph type="title"/>
          </p:nvPr>
        </p:nvSpPr>
        <p:spPr/>
        <p:txBody>
          <a:bodyPr/>
          <a:lstStyle/>
          <a:p>
            <a:r>
              <a:rPr lang="en-IN" dirty="0"/>
              <a:t>Start Client</a:t>
            </a:r>
          </a:p>
        </p:txBody>
      </p:sp>
      <p:sp>
        <p:nvSpPr>
          <p:cNvPr id="3" name="Content Placeholder 2">
            <a:extLst>
              <a:ext uri="{FF2B5EF4-FFF2-40B4-BE49-F238E27FC236}">
                <a16:creationId xmlns:a16="http://schemas.microsoft.com/office/drawing/2014/main" id="{A9736293-61AB-406A-535A-CCEE8AE67CAB}"/>
              </a:ext>
            </a:extLst>
          </p:cNvPr>
          <p:cNvSpPr>
            <a:spLocks noGrp="1"/>
          </p:cNvSpPr>
          <p:nvPr>
            <p:ph idx="1"/>
          </p:nvPr>
        </p:nvSpPr>
        <p:spPr/>
        <p:txBody>
          <a:bodyPr/>
          <a:lstStyle/>
          <a:p>
            <a:r>
              <a:rPr lang="en-IN" dirty="0"/>
              <a:t>Download mongo shell using link: </a:t>
            </a:r>
            <a:r>
              <a:rPr lang="en-IN" dirty="0">
                <a:hlinkClick r:id="rId2"/>
              </a:rPr>
              <a:t>Mongo Shell</a:t>
            </a:r>
            <a:endParaRPr lang="en-IN" dirty="0"/>
          </a:p>
          <a:p>
            <a:pPr lvl="1"/>
            <a:r>
              <a:rPr lang="en-IN" dirty="0"/>
              <a:t>Unzip and extract all in a folder</a:t>
            </a:r>
          </a:p>
          <a:p>
            <a:pPr lvl="1"/>
            <a:r>
              <a:rPr lang="en-IN" dirty="0"/>
              <a:t>Go to bin in extracted folder</a:t>
            </a:r>
          </a:p>
          <a:p>
            <a:pPr lvl="1"/>
            <a:r>
              <a:rPr lang="en-IN" dirty="0"/>
              <a:t>Open </a:t>
            </a:r>
            <a:r>
              <a:rPr lang="en-IN" dirty="0" err="1"/>
              <a:t>cmd</a:t>
            </a:r>
            <a:r>
              <a:rPr lang="en-IN" dirty="0"/>
              <a:t> from address bar</a:t>
            </a:r>
          </a:p>
          <a:p>
            <a:pPr lvl="1"/>
            <a:endParaRPr lang="en-IN" dirty="0"/>
          </a:p>
        </p:txBody>
      </p:sp>
      <p:pic>
        <p:nvPicPr>
          <p:cNvPr id="5" name="Picture 4">
            <a:extLst>
              <a:ext uri="{FF2B5EF4-FFF2-40B4-BE49-F238E27FC236}">
                <a16:creationId xmlns:a16="http://schemas.microsoft.com/office/drawing/2014/main" id="{91ADE147-0D51-32EF-FCE9-077A40DBE521}"/>
              </a:ext>
            </a:extLst>
          </p:cNvPr>
          <p:cNvPicPr>
            <a:picLocks noChangeAspect="1"/>
          </p:cNvPicPr>
          <p:nvPr/>
        </p:nvPicPr>
        <p:blipFill>
          <a:blip r:embed="rId3"/>
          <a:stretch>
            <a:fillRect/>
          </a:stretch>
        </p:blipFill>
        <p:spPr>
          <a:xfrm>
            <a:off x="102367" y="3429000"/>
            <a:ext cx="8352244" cy="2385267"/>
          </a:xfrm>
          <a:prstGeom prst="rect">
            <a:avLst/>
          </a:prstGeom>
        </p:spPr>
      </p:pic>
      <p:pic>
        <p:nvPicPr>
          <p:cNvPr id="7" name="Picture 6">
            <a:extLst>
              <a:ext uri="{FF2B5EF4-FFF2-40B4-BE49-F238E27FC236}">
                <a16:creationId xmlns:a16="http://schemas.microsoft.com/office/drawing/2014/main" id="{716F97CF-415E-E9A0-BC07-2FFA5B776967}"/>
              </a:ext>
            </a:extLst>
          </p:cNvPr>
          <p:cNvPicPr>
            <a:picLocks noChangeAspect="1"/>
          </p:cNvPicPr>
          <p:nvPr/>
        </p:nvPicPr>
        <p:blipFill>
          <a:blip r:embed="rId4"/>
          <a:stretch>
            <a:fillRect/>
          </a:stretch>
        </p:blipFill>
        <p:spPr>
          <a:xfrm>
            <a:off x="3915603" y="4941701"/>
            <a:ext cx="8123624" cy="1745131"/>
          </a:xfrm>
          <a:prstGeom prst="rect">
            <a:avLst/>
          </a:prstGeom>
        </p:spPr>
      </p:pic>
      <p:sp>
        <p:nvSpPr>
          <p:cNvPr id="8" name="Rectangle 7">
            <a:extLst>
              <a:ext uri="{FF2B5EF4-FFF2-40B4-BE49-F238E27FC236}">
                <a16:creationId xmlns:a16="http://schemas.microsoft.com/office/drawing/2014/main" id="{1DEC2F97-E1A1-7AA4-B2CC-8008A76513BE}"/>
              </a:ext>
            </a:extLst>
          </p:cNvPr>
          <p:cNvSpPr/>
          <p:nvPr/>
        </p:nvSpPr>
        <p:spPr>
          <a:xfrm>
            <a:off x="5136444" y="5373511"/>
            <a:ext cx="1772356" cy="5756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73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AD4E-7A8B-B649-F7D2-E379D0803E0E}"/>
              </a:ext>
            </a:extLst>
          </p:cNvPr>
          <p:cNvSpPr>
            <a:spLocks noGrp="1"/>
          </p:cNvSpPr>
          <p:nvPr>
            <p:ph type="title"/>
          </p:nvPr>
        </p:nvSpPr>
        <p:spPr/>
        <p:txBody>
          <a:bodyPr/>
          <a:lstStyle/>
          <a:p>
            <a:r>
              <a:rPr lang="en-IN" dirty="0"/>
              <a:t>Start Client</a:t>
            </a:r>
          </a:p>
        </p:txBody>
      </p:sp>
      <p:sp>
        <p:nvSpPr>
          <p:cNvPr id="3" name="Content Placeholder 2">
            <a:extLst>
              <a:ext uri="{FF2B5EF4-FFF2-40B4-BE49-F238E27FC236}">
                <a16:creationId xmlns:a16="http://schemas.microsoft.com/office/drawing/2014/main" id="{A9736293-61AB-406A-535A-CCEE8AE67CAB}"/>
              </a:ext>
            </a:extLst>
          </p:cNvPr>
          <p:cNvSpPr>
            <a:spLocks noGrp="1"/>
          </p:cNvSpPr>
          <p:nvPr>
            <p:ph idx="1"/>
          </p:nvPr>
        </p:nvSpPr>
        <p:spPr>
          <a:xfrm>
            <a:off x="838200" y="1363117"/>
            <a:ext cx="10515600" cy="4351338"/>
          </a:xfrm>
        </p:spPr>
        <p:txBody>
          <a:bodyPr/>
          <a:lstStyle/>
          <a:p>
            <a:r>
              <a:rPr lang="en-IN" dirty="0"/>
              <a:t>Download mongo shell using link: </a:t>
            </a:r>
            <a:r>
              <a:rPr lang="en-IN" dirty="0">
                <a:hlinkClick r:id="rId2"/>
              </a:rPr>
              <a:t>Mongo Shell</a:t>
            </a:r>
            <a:endParaRPr lang="en-IN" dirty="0"/>
          </a:p>
          <a:p>
            <a:pPr lvl="1"/>
            <a:r>
              <a:rPr lang="en-IN" dirty="0"/>
              <a:t>Unzip and extract all in a folder</a:t>
            </a:r>
          </a:p>
          <a:p>
            <a:pPr lvl="1"/>
            <a:r>
              <a:rPr lang="en-IN" dirty="0"/>
              <a:t>Go to bin in extracted folder</a:t>
            </a:r>
          </a:p>
          <a:p>
            <a:pPr lvl="1"/>
            <a:r>
              <a:rPr lang="en-IN" dirty="0"/>
              <a:t>Open </a:t>
            </a:r>
            <a:r>
              <a:rPr lang="en-IN" dirty="0" err="1"/>
              <a:t>cmd</a:t>
            </a:r>
            <a:r>
              <a:rPr lang="en-IN" dirty="0"/>
              <a:t> from address bar</a:t>
            </a:r>
          </a:p>
          <a:p>
            <a:pPr lvl="1"/>
            <a:r>
              <a:rPr lang="en-IN" dirty="0"/>
              <a:t>A window like this will open</a:t>
            </a:r>
          </a:p>
          <a:p>
            <a:pPr lvl="1"/>
            <a:r>
              <a:rPr lang="en-IN" dirty="0"/>
              <a:t>Type “</a:t>
            </a:r>
            <a:r>
              <a:rPr lang="en-IN" dirty="0" err="1"/>
              <a:t>mongosh</a:t>
            </a:r>
            <a:r>
              <a:rPr lang="en-IN" dirty="0"/>
              <a:t>”</a:t>
            </a:r>
          </a:p>
          <a:p>
            <a:pPr lvl="1"/>
            <a:endParaRPr lang="en-IN" dirty="0"/>
          </a:p>
        </p:txBody>
      </p:sp>
      <p:pic>
        <p:nvPicPr>
          <p:cNvPr id="6" name="Picture 5">
            <a:extLst>
              <a:ext uri="{FF2B5EF4-FFF2-40B4-BE49-F238E27FC236}">
                <a16:creationId xmlns:a16="http://schemas.microsoft.com/office/drawing/2014/main" id="{0F883E0A-B72F-2D40-B6C7-0B1F90150653}"/>
              </a:ext>
            </a:extLst>
          </p:cNvPr>
          <p:cNvPicPr>
            <a:picLocks noChangeAspect="1"/>
          </p:cNvPicPr>
          <p:nvPr/>
        </p:nvPicPr>
        <p:blipFill rotWithShape="1">
          <a:blip r:embed="rId3"/>
          <a:srcRect r="27205"/>
          <a:stretch/>
        </p:blipFill>
        <p:spPr>
          <a:xfrm>
            <a:off x="5603363" y="1919111"/>
            <a:ext cx="5750437" cy="4144786"/>
          </a:xfrm>
          <a:prstGeom prst="rect">
            <a:avLst/>
          </a:prstGeom>
        </p:spPr>
      </p:pic>
      <p:sp>
        <p:nvSpPr>
          <p:cNvPr id="9" name="Rectangle 8">
            <a:extLst>
              <a:ext uri="{FF2B5EF4-FFF2-40B4-BE49-F238E27FC236}">
                <a16:creationId xmlns:a16="http://schemas.microsoft.com/office/drawing/2014/main" id="{D7BC5486-653F-6781-0573-024EC8674FEE}"/>
              </a:ext>
            </a:extLst>
          </p:cNvPr>
          <p:cNvSpPr/>
          <p:nvPr/>
        </p:nvSpPr>
        <p:spPr>
          <a:xfrm>
            <a:off x="9877777" y="2536280"/>
            <a:ext cx="745067"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568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5690-2590-B692-31B4-D0200FD73800}"/>
              </a:ext>
            </a:extLst>
          </p:cNvPr>
          <p:cNvSpPr>
            <a:spLocks noGrp="1"/>
          </p:cNvSpPr>
          <p:nvPr>
            <p:ph type="title"/>
          </p:nvPr>
        </p:nvSpPr>
        <p:spPr/>
        <p:txBody>
          <a:bodyPr/>
          <a:lstStyle/>
          <a:p>
            <a:r>
              <a:rPr lang="en-IN" dirty="0"/>
              <a:t>Insert </a:t>
            </a:r>
          </a:p>
        </p:txBody>
      </p:sp>
      <p:sp>
        <p:nvSpPr>
          <p:cNvPr id="3" name="Content Placeholder 2">
            <a:extLst>
              <a:ext uri="{FF2B5EF4-FFF2-40B4-BE49-F238E27FC236}">
                <a16:creationId xmlns:a16="http://schemas.microsoft.com/office/drawing/2014/main" id="{5457AE19-E1AD-09AE-31C2-8C9FA0562253}"/>
              </a:ext>
            </a:extLst>
          </p:cNvPr>
          <p:cNvSpPr>
            <a:spLocks noGrp="1"/>
          </p:cNvSpPr>
          <p:nvPr>
            <p:ph idx="1"/>
          </p:nvPr>
        </p:nvSpPr>
        <p:spPr/>
        <p:txBody>
          <a:bodyPr/>
          <a:lstStyle/>
          <a:p>
            <a:r>
              <a:rPr lang="en-IN" dirty="0"/>
              <a:t>Insert or add the following document in student collection</a:t>
            </a:r>
          </a:p>
          <a:p>
            <a:endParaRPr lang="en-IN" dirty="0"/>
          </a:p>
          <a:p>
            <a:r>
              <a:rPr lang="en-IN" dirty="0"/>
              <a:t>Ans:</a:t>
            </a:r>
          </a:p>
          <a:p>
            <a:endParaRPr lang="en-IN" dirty="0"/>
          </a:p>
          <a:p>
            <a:endParaRPr lang="en-IN" dirty="0"/>
          </a:p>
        </p:txBody>
      </p:sp>
      <p:pic>
        <p:nvPicPr>
          <p:cNvPr id="5" name="Picture 4">
            <a:extLst>
              <a:ext uri="{FF2B5EF4-FFF2-40B4-BE49-F238E27FC236}">
                <a16:creationId xmlns:a16="http://schemas.microsoft.com/office/drawing/2014/main" id="{BD2F7607-47F9-6F84-0D8D-B3754B265DFC}"/>
              </a:ext>
            </a:extLst>
          </p:cNvPr>
          <p:cNvPicPr>
            <a:picLocks noChangeAspect="1"/>
          </p:cNvPicPr>
          <p:nvPr/>
        </p:nvPicPr>
        <p:blipFill>
          <a:blip r:embed="rId2"/>
          <a:stretch>
            <a:fillRect/>
          </a:stretch>
        </p:blipFill>
        <p:spPr>
          <a:xfrm>
            <a:off x="838200" y="3192759"/>
            <a:ext cx="10257409" cy="472481"/>
          </a:xfrm>
          <a:prstGeom prst="rect">
            <a:avLst/>
          </a:prstGeom>
        </p:spPr>
      </p:pic>
      <p:pic>
        <p:nvPicPr>
          <p:cNvPr id="7" name="Picture 6">
            <a:extLst>
              <a:ext uri="{FF2B5EF4-FFF2-40B4-BE49-F238E27FC236}">
                <a16:creationId xmlns:a16="http://schemas.microsoft.com/office/drawing/2014/main" id="{8419E367-7916-3509-332C-FA680DE4CFEA}"/>
              </a:ext>
            </a:extLst>
          </p:cNvPr>
          <p:cNvPicPr>
            <a:picLocks noChangeAspect="1"/>
          </p:cNvPicPr>
          <p:nvPr/>
        </p:nvPicPr>
        <p:blipFill rotWithShape="1">
          <a:blip r:embed="rId2"/>
          <a:srcRect l="28869" r="4107"/>
          <a:stretch/>
        </p:blipFill>
        <p:spPr>
          <a:xfrm>
            <a:off x="2658533" y="2353443"/>
            <a:ext cx="6874934" cy="472481"/>
          </a:xfrm>
          <a:prstGeom prst="rect">
            <a:avLst/>
          </a:prstGeom>
        </p:spPr>
      </p:pic>
      <p:pic>
        <p:nvPicPr>
          <p:cNvPr id="9" name="Picture 8">
            <a:extLst>
              <a:ext uri="{FF2B5EF4-FFF2-40B4-BE49-F238E27FC236}">
                <a16:creationId xmlns:a16="http://schemas.microsoft.com/office/drawing/2014/main" id="{2D41013E-F170-24C6-162B-6B1567470A61}"/>
              </a:ext>
            </a:extLst>
          </p:cNvPr>
          <p:cNvPicPr>
            <a:picLocks noChangeAspect="1"/>
          </p:cNvPicPr>
          <p:nvPr/>
        </p:nvPicPr>
        <p:blipFill>
          <a:blip r:embed="rId3"/>
          <a:stretch>
            <a:fillRect/>
          </a:stretch>
        </p:blipFill>
        <p:spPr>
          <a:xfrm>
            <a:off x="4731373" y="3893563"/>
            <a:ext cx="7460627" cy="2964437"/>
          </a:xfrm>
          <a:prstGeom prst="rect">
            <a:avLst/>
          </a:prstGeom>
          <a:ln>
            <a:solidFill>
              <a:srgbClr val="FF0000"/>
            </a:solidFill>
          </a:ln>
        </p:spPr>
      </p:pic>
      <p:sp>
        <p:nvSpPr>
          <p:cNvPr id="10" name="TextBox 9">
            <a:extLst>
              <a:ext uri="{FF2B5EF4-FFF2-40B4-BE49-F238E27FC236}">
                <a16:creationId xmlns:a16="http://schemas.microsoft.com/office/drawing/2014/main" id="{B94C8FA2-9573-8FB1-AEDD-D4495D282122}"/>
              </a:ext>
            </a:extLst>
          </p:cNvPr>
          <p:cNvSpPr txBox="1"/>
          <p:nvPr/>
        </p:nvSpPr>
        <p:spPr>
          <a:xfrm>
            <a:off x="6863644" y="4185976"/>
            <a:ext cx="4772378" cy="707886"/>
          </a:xfrm>
          <a:prstGeom prst="rect">
            <a:avLst/>
          </a:prstGeom>
          <a:noFill/>
        </p:spPr>
        <p:txBody>
          <a:bodyPr wrap="square" rtlCol="0">
            <a:spAutoFit/>
          </a:bodyPr>
          <a:lstStyle/>
          <a:p>
            <a:pPr algn="ctr"/>
            <a:r>
              <a:rPr lang="en-IN" sz="4000" dirty="0"/>
              <a:t>Output for reference</a:t>
            </a:r>
          </a:p>
        </p:txBody>
      </p:sp>
    </p:spTree>
    <p:extLst>
      <p:ext uri="{BB962C8B-B14F-4D97-AF65-F5344CB8AC3E}">
        <p14:creationId xmlns:p14="http://schemas.microsoft.com/office/powerpoint/2010/main" val="3039482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475</Words>
  <Application>Microsoft Office PowerPoint</Application>
  <PresentationFormat>Widescreen</PresentationFormat>
  <Paragraphs>95</Paragraphs>
  <Slides>22</Slides>
  <Notes>0</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Lucida Console</vt:lpstr>
      <vt:lpstr>Office Theme</vt:lpstr>
      <vt:lpstr>MongoDB Commands</vt:lpstr>
      <vt:lpstr>Installation</vt:lpstr>
      <vt:lpstr>Installation</vt:lpstr>
      <vt:lpstr>Run </vt:lpstr>
      <vt:lpstr>Start Server</vt:lpstr>
      <vt:lpstr>Start Server</vt:lpstr>
      <vt:lpstr>Start Client</vt:lpstr>
      <vt:lpstr>Start Client</vt:lpstr>
      <vt:lpstr>Insert </vt:lpstr>
      <vt:lpstr>Convert the following into JSON Documents</vt:lpstr>
      <vt:lpstr>Insert the following documents using single command</vt:lpstr>
      <vt:lpstr>display all records of student collection</vt:lpstr>
      <vt:lpstr>display record of student name “Shivam” only.</vt:lpstr>
      <vt:lpstr>display record of 2 roll no.</vt:lpstr>
      <vt:lpstr>display record of first two students only</vt:lpstr>
      <vt:lpstr>Display number of students </vt:lpstr>
      <vt:lpstr>Display records of all students other than first 2 students</vt:lpstr>
      <vt:lpstr>Display last 2 records</vt:lpstr>
      <vt:lpstr>Display only 2nd and 3rd documents</vt:lpstr>
      <vt:lpstr>Update amy major from finance to analytics </vt:lpstr>
      <vt:lpstr>remove record of roll no 2</vt:lpstr>
      <vt:lpstr>remove all records of student collection.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Commands</dc:title>
  <dc:creator>Rahul Pradhan</dc:creator>
  <cp:lastModifiedBy>Rahul Pradhan</cp:lastModifiedBy>
  <cp:revision>1</cp:revision>
  <dcterms:created xsi:type="dcterms:W3CDTF">2022-11-20T14:29:16Z</dcterms:created>
  <dcterms:modified xsi:type="dcterms:W3CDTF">2022-11-20T15:44:27Z</dcterms:modified>
</cp:coreProperties>
</file>